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2.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1.xml" ContentType="application/vnd.openxmlformats-officedocument.drawingml.chart+xml"/>
  <Override PartName="/ppt/notesSlides/notesSlide32.xml" ContentType="application/vnd.openxmlformats-officedocument.presentationml.notesSlide+xml"/>
  <Override PartName="/ppt/tags/tag3.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6"/>
  </p:notesMasterIdLst>
  <p:handoutMasterIdLst>
    <p:handoutMasterId r:id="rId47"/>
  </p:handoutMasterIdLst>
  <p:sldIdLst>
    <p:sldId id="283" r:id="rId2"/>
    <p:sldId id="302" r:id="rId3"/>
    <p:sldId id="307" r:id="rId4"/>
    <p:sldId id="308" r:id="rId5"/>
    <p:sldId id="319" r:id="rId6"/>
    <p:sldId id="320" r:id="rId7"/>
    <p:sldId id="321" r:id="rId8"/>
    <p:sldId id="303" r:id="rId9"/>
    <p:sldId id="309" r:id="rId10"/>
    <p:sldId id="310" r:id="rId11"/>
    <p:sldId id="311" r:id="rId12"/>
    <p:sldId id="304" r:id="rId13"/>
    <p:sldId id="296" r:id="rId14"/>
    <p:sldId id="297" r:id="rId15"/>
    <p:sldId id="298" r:id="rId16"/>
    <p:sldId id="299" r:id="rId17"/>
    <p:sldId id="305" r:id="rId18"/>
    <p:sldId id="312" r:id="rId19"/>
    <p:sldId id="300" r:id="rId20"/>
    <p:sldId id="313" r:id="rId21"/>
    <p:sldId id="315" r:id="rId22"/>
    <p:sldId id="314" r:id="rId23"/>
    <p:sldId id="257" r:id="rId24"/>
    <p:sldId id="259" r:id="rId25"/>
    <p:sldId id="275" r:id="rId26"/>
    <p:sldId id="268" r:id="rId27"/>
    <p:sldId id="262" r:id="rId28"/>
    <p:sldId id="277" r:id="rId29"/>
    <p:sldId id="285" r:id="rId30"/>
    <p:sldId id="263" r:id="rId31"/>
    <p:sldId id="261" r:id="rId32"/>
    <p:sldId id="264" r:id="rId33"/>
    <p:sldId id="276" r:id="rId34"/>
    <p:sldId id="286" r:id="rId35"/>
    <p:sldId id="265" r:id="rId36"/>
    <p:sldId id="271" r:id="rId37"/>
    <p:sldId id="270" r:id="rId38"/>
    <p:sldId id="273" r:id="rId39"/>
    <p:sldId id="287" r:id="rId40"/>
    <p:sldId id="260" r:id="rId41"/>
    <p:sldId id="267" r:id="rId42"/>
    <p:sldId id="269" r:id="rId43"/>
    <p:sldId id="272" r:id="rId44"/>
    <p:sldId id="288" r:id="rId45"/>
  </p:sldIdLst>
  <p:sldSz cx="9144000" cy="5143500" type="screen16x9"/>
  <p:notesSz cx="6858000" cy="9144000"/>
  <p:custDataLst>
    <p:tags r:id="rId48"/>
  </p:custDataLst>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9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2F2F1"/>
    <a:srgbClr val="012741"/>
    <a:srgbClr val="FFFFFF"/>
    <a:srgbClr val="5CC6D8"/>
    <a:srgbClr val="FD9944"/>
    <a:srgbClr val="117C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autoAdjust="0"/>
    <p:restoredTop sz="88578" autoAdjust="0"/>
  </p:normalViewPr>
  <p:slideViewPr>
    <p:cSldViewPr snapToGrid="0" showGuides="1">
      <p:cViewPr varScale="1">
        <p:scale>
          <a:sx n="134" d="100"/>
          <a:sy n="134" d="100"/>
        </p:scale>
        <p:origin x="144" y="144"/>
      </p:cViewPr>
      <p:guideLst>
        <p:guide orient="horz" pos="1620"/>
        <p:guide pos="2892"/>
      </p:guideLst>
    </p:cSldViewPr>
  </p:slideViewPr>
  <p:outlineViewPr>
    <p:cViewPr>
      <p:scale>
        <a:sx n="33" d="100"/>
        <a:sy n="33" d="100"/>
      </p:scale>
      <p:origin x="0" y="1368"/>
    </p:cViewPr>
  </p:outlineViewPr>
  <p:notesTextViewPr>
    <p:cViewPr>
      <p:scale>
        <a:sx n="1" d="1"/>
        <a:sy n="1" d="1"/>
      </p:scale>
      <p:origin x="0" y="0"/>
    </p:cViewPr>
  </p:notesTextViewPr>
  <p:sorterViewPr>
    <p:cViewPr>
      <p:scale>
        <a:sx n="100" d="100"/>
        <a:sy n="100" d="100"/>
      </p:scale>
      <p:origin x="0" y="8604"/>
    </p:cViewPr>
  </p:sorterViewPr>
  <p:notesViewPr>
    <p:cSldViewPr snapToGrid="0" showGuides="1">
      <p:cViewPr varScale="1">
        <p:scale>
          <a:sx n="49" d="100"/>
          <a:sy n="49" d="100"/>
        </p:scale>
        <p:origin x="-2204" y="-5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系列 1</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FA52-487A-B469-2BBF2D05B378}"/>
            </c:ext>
          </c:extLst>
        </c:ser>
        <c:ser>
          <c:idx val="1"/>
          <c:order val="1"/>
          <c:tx>
            <c:strRef>
              <c:f>Sheet1!$C$1</c:f>
              <c:strCache>
                <c:ptCount val="1"/>
                <c:pt idx="0">
                  <c:v>系列 2</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FA52-487A-B469-2BBF2D05B378}"/>
            </c:ext>
          </c:extLst>
        </c:ser>
        <c:dLbls>
          <c:showLegendKey val="0"/>
          <c:showVal val="0"/>
          <c:showCatName val="0"/>
          <c:showSerName val="0"/>
          <c:showPercent val="0"/>
          <c:showBubbleSize val="0"/>
        </c:dLbls>
        <c:gapWidth val="68"/>
        <c:axId val="624813184"/>
        <c:axId val="624814720"/>
      </c:barChart>
      <c:catAx>
        <c:axId val="62481318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zh-CN"/>
          </a:p>
        </c:txPr>
        <c:crossAx val="624814720"/>
        <c:crosses val="autoZero"/>
        <c:auto val="1"/>
        <c:lblAlgn val="ctr"/>
        <c:lblOffset val="100"/>
        <c:noMultiLvlLbl val="0"/>
      </c:catAx>
      <c:valAx>
        <c:axId val="62481472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zh-CN"/>
          </a:p>
        </c:txPr>
        <c:crossAx val="6248131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A990E42-7B42-45A9-9B66-C8D11DC21A27}" type="datetimeFigureOut">
              <a:rPr lang="zh-CN" altLang="en-US" smtClean="0"/>
              <a:t>2018/12/27</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C3AD881-6EDE-4A51-9144-5F81F6A8B5F5}" type="slidenum">
              <a:rPr lang="zh-CN" altLang="en-US" smtClean="0"/>
              <a:t>‹#›</a:t>
            </a:fld>
            <a:endParaRPr lang="zh-CN" altLang="en-US"/>
          </a:p>
        </p:txBody>
      </p:sp>
    </p:spTree>
    <p:extLst>
      <p:ext uri="{BB962C8B-B14F-4D97-AF65-F5344CB8AC3E}">
        <p14:creationId xmlns:p14="http://schemas.microsoft.com/office/powerpoint/2010/main" val="1769779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003F36-9AB4-4098-97E7-0DF6C5821AAA}" type="datetimeFigureOut">
              <a:rPr lang="zh-CN" altLang="en-US" smtClean="0"/>
              <a:t>2018/12/27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DE2AFA-C8F0-4A2D-A5E1-8FDFD9072966}" type="slidenum">
              <a:rPr lang="zh-CN" altLang="en-US" smtClean="0"/>
              <a:t>‹#›</a:t>
            </a:fld>
            <a:endParaRPr lang="zh-CN" altLang="en-US"/>
          </a:p>
        </p:txBody>
      </p:sp>
    </p:spTree>
    <p:extLst>
      <p:ext uri="{BB962C8B-B14F-4D97-AF65-F5344CB8AC3E}">
        <p14:creationId xmlns:p14="http://schemas.microsoft.com/office/powerpoint/2010/main" val="1257345417"/>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DE2AFA-C8F0-4A2D-A5E1-8FDFD9072966}" type="slidenum">
              <a:rPr lang="zh-CN" altLang="en-US" smtClean="0"/>
              <a:t>1</a:t>
            </a:fld>
            <a:endParaRPr lang="zh-CN" altLang="en-US"/>
          </a:p>
        </p:txBody>
      </p:sp>
    </p:spTree>
    <p:extLst>
      <p:ext uri="{BB962C8B-B14F-4D97-AF65-F5344CB8AC3E}">
        <p14:creationId xmlns:p14="http://schemas.microsoft.com/office/powerpoint/2010/main" val="3103407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l" rtl="0">
              <a:spcBef>
                <a:spcPts val="0"/>
              </a:spcBef>
              <a:spcAft>
                <a:spcPts val="0"/>
              </a:spcAft>
              <a:buNone/>
            </a:pPr>
            <a:r>
              <a:rPr lang="zh-CN" altLang="en-US" dirty="0" smtClean="0"/>
              <a:t>接受任务页面</a:t>
            </a:r>
            <a:r>
              <a:rPr lang="en-US" altLang="zh-CN" dirty="0" smtClean="0"/>
              <a:t>: </a:t>
            </a:r>
            <a:r>
              <a:rPr lang="zh-CN" altLang="en-US" dirty="0" smtClean="0">
                <a:solidFill>
                  <a:schemeClr val="dk1"/>
                </a:solidFill>
              </a:rPr>
              <a:t>使用组件化的开发方法</a:t>
            </a:r>
            <a:r>
              <a:rPr lang="en-US" altLang="zh-CN" dirty="0" smtClean="0">
                <a:solidFill>
                  <a:schemeClr val="dk1"/>
                </a:solidFill>
              </a:rPr>
              <a:t>, </a:t>
            </a:r>
            <a:r>
              <a:rPr lang="zh-CN" altLang="en-US" dirty="0" smtClean="0"/>
              <a:t>显示已接受的任务</a:t>
            </a:r>
            <a:r>
              <a:rPr lang="en-US" altLang="zh-CN" dirty="0" smtClean="0"/>
              <a:t>, </a:t>
            </a:r>
            <a:r>
              <a:rPr lang="zh-CN" altLang="en-US" dirty="0" smtClean="0"/>
              <a:t>并且显示任务的剩余时间</a:t>
            </a:r>
          </a:p>
          <a:p>
            <a:pPr marL="0" lvl="0" indent="0" algn="l" rtl="0">
              <a:spcBef>
                <a:spcPts val="0"/>
              </a:spcBef>
              <a:spcAft>
                <a:spcPts val="0"/>
              </a:spcAft>
              <a:buNone/>
            </a:pPr>
            <a:endParaRPr lang="zh-CN" altLang="en-US" dirty="0" smtClean="0"/>
          </a:p>
          <a:p>
            <a:pPr marL="0" lvl="0" indent="0" algn="l" rtl="0">
              <a:spcBef>
                <a:spcPts val="0"/>
              </a:spcBef>
              <a:spcAft>
                <a:spcPts val="0"/>
              </a:spcAft>
              <a:buNone/>
            </a:pPr>
            <a:r>
              <a:rPr lang="zh-CN" altLang="en-US" dirty="0" smtClean="0"/>
              <a:t>关注任务页面</a:t>
            </a:r>
            <a:r>
              <a:rPr lang="en-US" altLang="zh-CN" dirty="0" smtClean="0"/>
              <a:t>: </a:t>
            </a:r>
            <a:r>
              <a:rPr lang="zh-CN" altLang="en-US" dirty="0" smtClean="0"/>
              <a:t>使用</a:t>
            </a:r>
            <a:r>
              <a:rPr lang="zh-CN" altLang="en-US" dirty="0" smtClean="0">
                <a:solidFill>
                  <a:schemeClr val="dk1"/>
                </a:solidFill>
              </a:rPr>
              <a:t>组件化的开发方法</a:t>
            </a:r>
            <a:r>
              <a:rPr lang="en-US" altLang="zh-CN" dirty="0" smtClean="0"/>
              <a:t>, </a:t>
            </a:r>
            <a:r>
              <a:rPr lang="zh-CN" altLang="en-US" dirty="0" smtClean="0"/>
              <a:t>按照发布的时间顺序排列好友发布的任务</a:t>
            </a:r>
          </a:p>
          <a:p>
            <a:pPr marL="0" lvl="0" indent="0" algn="l" rtl="0">
              <a:spcBef>
                <a:spcPts val="0"/>
              </a:spcBef>
              <a:spcAft>
                <a:spcPts val="0"/>
              </a:spcAft>
              <a:buNone/>
            </a:pPr>
            <a:endParaRPr lang="zh-CN" altLang="en-US" dirty="0" smtClean="0"/>
          </a:p>
          <a:p>
            <a:pPr marL="0" lvl="0" indent="0" algn="l" rtl="0">
              <a:spcBef>
                <a:spcPts val="0"/>
              </a:spcBef>
              <a:spcAft>
                <a:spcPts val="0"/>
              </a:spcAft>
              <a:buNone/>
            </a:pPr>
            <a:r>
              <a:rPr lang="zh-CN" altLang="en-US" dirty="0" smtClean="0"/>
              <a:t>好友页面</a:t>
            </a:r>
            <a:r>
              <a:rPr lang="en-US" altLang="zh-CN" dirty="0" smtClean="0"/>
              <a:t>: </a:t>
            </a:r>
            <a:r>
              <a:rPr lang="zh-CN" altLang="en-US" dirty="0" smtClean="0"/>
              <a:t>可以对好友进行取消关注</a:t>
            </a:r>
          </a:p>
        </p:txBody>
      </p:sp>
      <p:sp>
        <p:nvSpPr>
          <p:cNvPr id="4" name="灯片编号占位符 3"/>
          <p:cNvSpPr>
            <a:spLocks noGrp="1"/>
          </p:cNvSpPr>
          <p:nvPr>
            <p:ph type="sldNum" sz="quarter" idx="10"/>
          </p:nvPr>
        </p:nvSpPr>
        <p:spPr/>
        <p:txBody>
          <a:bodyPr/>
          <a:lstStyle/>
          <a:p>
            <a:fld id="{94F5A01E-76EE-4FE1-8F44-AD01118F2EA0}" type="slidenum">
              <a:rPr lang="zh-CN" altLang="en-US" smtClean="0"/>
              <a:t>10</a:t>
            </a:fld>
            <a:endParaRPr lang="zh-CN" altLang="en-US"/>
          </a:p>
        </p:txBody>
      </p:sp>
    </p:spTree>
    <p:extLst>
      <p:ext uri="{BB962C8B-B14F-4D97-AF65-F5344CB8AC3E}">
        <p14:creationId xmlns:p14="http://schemas.microsoft.com/office/powerpoint/2010/main" val="237568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C6A3E7-7B0A-43E6-AF50-B970C3A8BCF7}" type="slidenum">
              <a:rPr lang="id-ID" smtClean="0"/>
              <a:t>11</a:t>
            </a:fld>
            <a:endParaRPr lang="id-ID"/>
          </a:p>
        </p:txBody>
      </p:sp>
    </p:spTree>
    <p:extLst>
      <p:ext uri="{BB962C8B-B14F-4D97-AF65-F5344CB8AC3E}">
        <p14:creationId xmlns:p14="http://schemas.microsoft.com/office/powerpoint/2010/main" val="753067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DE2AFA-C8F0-4A2D-A5E1-8FDFD9072966}" type="slidenum">
              <a:rPr lang="zh-CN" altLang="en-US" smtClean="0"/>
              <a:t>12</a:t>
            </a:fld>
            <a:endParaRPr lang="zh-CN" altLang="en-US"/>
          </a:p>
        </p:txBody>
      </p:sp>
    </p:spTree>
    <p:extLst>
      <p:ext uri="{BB962C8B-B14F-4D97-AF65-F5344CB8AC3E}">
        <p14:creationId xmlns:p14="http://schemas.microsoft.com/office/powerpoint/2010/main" val="30127517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共</a:t>
            </a:r>
            <a:r>
              <a:rPr lang="en-US" altLang="zh-CN" dirty="0"/>
              <a:t>25</a:t>
            </a:r>
            <a:r>
              <a:rPr lang="zh-CN" altLang="en-US" dirty="0"/>
              <a:t>条接口，涵盖了前端</a:t>
            </a:r>
            <a:r>
              <a:rPr lang="en-US" altLang="zh-CN" dirty="0"/>
              <a:t>4</a:t>
            </a:r>
            <a:r>
              <a:rPr lang="zh-CN" altLang="en-US" dirty="0"/>
              <a:t>个页面所有数据请求</a:t>
            </a:r>
            <a:endParaRPr lang="en-US" altLang="zh-CN" dirty="0"/>
          </a:p>
        </p:txBody>
      </p:sp>
      <p:sp>
        <p:nvSpPr>
          <p:cNvPr id="4" name="灯片编号占位符 3"/>
          <p:cNvSpPr>
            <a:spLocks noGrp="1"/>
          </p:cNvSpPr>
          <p:nvPr>
            <p:ph type="sldNum" sz="quarter" idx="5"/>
          </p:nvPr>
        </p:nvSpPr>
        <p:spPr/>
        <p:txBody>
          <a:bodyPr/>
          <a:lstStyle/>
          <a:p>
            <a:fld id="{7A92705F-3680-4169-975B-922F5EDF9498}" type="slidenum">
              <a:rPr lang="zh-CN" altLang="en-US" smtClean="0"/>
              <a:t>13</a:t>
            </a:fld>
            <a:endParaRPr lang="zh-CN" altLang="en-US"/>
          </a:p>
        </p:txBody>
      </p:sp>
    </p:spTree>
    <p:extLst>
      <p:ext uri="{BB962C8B-B14F-4D97-AF65-F5344CB8AC3E}">
        <p14:creationId xmlns:p14="http://schemas.microsoft.com/office/powerpoint/2010/main" val="19807533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（可以换成数据库</a:t>
            </a:r>
            <a:r>
              <a:rPr lang="en-US" altLang="zh-CN" dirty="0"/>
              <a:t>ER</a:t>
            </a:r>
            <a:r>
              <a:rPr lang="zh-CN" altLang="en-US" dirty="0"/>
              <a:t>图）</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共</a:t>
            </a:r>
            <a:r>
              <a:rPr lang="en-US" altLang="zh-CN" dirty="0"/>
              <a:t>6</a:t>
            </a:r>
            <a:r>
              <a:rPr lang="zh-CN" altLang="en-US" dirty="0"/>
              <a:t>张表，符合数据库第三范式</a:t>
            </a:r>
            <a:endParaRPr lang="en-US" altLang="zh-CN" dirty="0"/>
          </a:p>
        </p:txBody>
      </p:sp>
      <p:sp>
        <p:nvSpPr>
          <p:cNvPr id="4" name="灯片编号占位符 3"/>
          <p:cNvSpPr>
            <a:spLocks noGrp="1"/>
          </p:cNvSpPr>
          <p:nvPr>
            <p:ph type="sldNum" sz="quarter" idx="5"/>
          </p:nvPr>
        </p:nvSpPr>
        <p:spPr/>
        <p:txBody>
          <a:bodyPr/>
          <a:lstStyle/>
          <a:p>
            <a:fld id="{7A92705F-3680-4169-975B-922F5EDF9498}" type="slidenum">
              <a:rPr lang="zh-CN" altLang="en-US" smtClean="0"/>
              <a:t>14</a:t>
            </a:fld>
            <a:endParaRPr lang="zh-CN" altLang="en-US"/>
          </a:p>
        </p:txBody>
      </p:sp>
    </p:spTree>
    <p:extLst>
      <p:ext uri="{BB962C8B-B14F-4D97-AF65-F5344CB8AC3E}">
        <p14:creationId xmlns:p14="http://schemas.microsoft.com/office/powerpoint/2010/main" val="17754910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A92705F-3680-4169-975B-922F5EDF9498}" type="slidenum">
              <a:rPr lang="zh-CN" altLang="en-US" smtClean="0"/>
              <a:t>15</a:t>
            </a:fld>
            <a:endParaRPr lang="zh-CN" altLang="en-US"/>
          </a:p>
        </p:txBody>
      </p:sp>
    </p:spTree>
    <p:extLst>
      <p:ext uri="{BB962C8B-B14F-4D97-AF65-F5344CB8AC3E}">
        <p14:creationId xmlns:p14="http://schemas.microsoft.com/office/powerpoint/2010/main" val="1866766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软件架构师放在首位的，是对于需求的理解</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7A92705F-3680-4169-975B-922F5EDF9498}" type="slidenum">
              <a:rPr lang="zh-CN" altLang="en-US" smtClean="0"/>
              <a:t>16</a:t>
            </a:fld>
            <a:endParaRPr lang="zh-CN" altLang="en-US"/>
          </a:p>
        </p:txBody>
      </p:sp>
    </p:spTree>
    <p:extLst>
      <p:ext uri="{BB962C8B-B14F-4D97-AF65-F5344CB8AC3E}">
        <p14:creationId xmlns:p14="http://schemas.microsoft.com/office/powerpoint/2010/main" val="22322784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DE2AFA-C8F0-4A2D-A5E1-8FDFD9072966}" type="slidenum">
              <a:rPr lang="zh-CN" altLang="en-US" smtClean="0"/>
              <a:t>17</a:t>
            </a:fld>
            <a:endParaRPr lang="zh-CN" altLang="en-US"/>
          </a:p>
        </p:txBody>
      </p:sp>
    </p:spTree>
    <p:extLst>
      <p:ext uri="{BB962C8B-B14F-4D97-AF65-F5344CB8AC3E}">
        <p14:creationId xmlns:p14="http://schemas.microsoft.com/office/powerpoint/2010/main" val="8426827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795DCD-EFCC-4862-B595-0A233B6EF921}" type="slidenum">
              <a:rPr lang="zh-CN" altLang="en-US" smtClean="0"/>
              <a:t>18</a:t>
            </a:fld>
            <a:endParaRPr lang="zh-CN" altLang="en-US"/>
          </a:p>
        </p:txBody>
      </p:sp>
    </p:spTree>
    <p:extLst>
      <p:ext uri="{BB962C8B-B14F-4D97-AF65-F5344CB8AC3E}">
        <p14:creationId xmlns:p14="http://schemas.microsoft.com/office/powerpoint/2010/main" val="11438660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Flask</a:t>
            </a:r>
            <a:r>
              <a:rPr lang="zh-CN" altLang="en-US" dirty="0" smtClean="0"/>
              <a:t>：基于</a:t>
            </a:r>
            <a:r>
              <a:rPr lang="en-US" altLang="zh-CN" dirty="0" smtClean="0"/>
              <a:t>python</a:t>
            </a:r>
            <a:r>
              <a:rPr lang="zh-CN" altLang="en-US" dirty="0" smtClean="0"/>
              <a:t>的轻量级</a:t>
            </a:r>
            <a:r>
              <a:rPr lang="en-US" altLang="zh-CN" dirty="0" smtClean="0"/>
              <a:t>Web</a:t>
            </a:r>
            <a:r>
              <a:rPr lang="zh-CN" altLang="en-US" dirty="0" smtClean="0"/>
              <a:t>应用框架</a:t>
            </a:r>
            <a:endParaRPr lang="zh-CN" altLang="en-US" dirty="0"/>
          </a:p>
        </p:txBody>
      </p:sp>
      <p:sp>
        <p:nvSpPr>
          <p:cNvPr id="4" name="灯片编号占位符 3"/>
          <p:cNvSpPr>
            <a:spLocks noGrp="1"/>
          </p:cNvSpPr>
          <p:nvPr>
            <p:ph type="sldNum" sz="quarter" idx="5"/>
          </p:nvPr>
        </p:nvSpPr>
        <p:spPr/>
        <p:txBody>
          <a:bodyPr/>
          <a:lstStyle/>
          <a:p>
            <a:fld id="{7A92705F-3680-4169-975B-922F5EDF9498}" type="slidenum">
              <a:rPr lang="zh-CN" altLang="en-US" smtClean="0"/>
              <a:t>19</a:t>
            </a:fld>
            <a:endParaRPr lang="zh-CN" altLang="en-US"/>
          </a:p>
        </p:txBody>
      </p:sp>
    </p:spTree>
    <p:extLst>
      <p:ext uri="{BB962C8B-B14F-4D97-AF65-F5344CB8AC3E}">
        <p14:creationId xmlns:p14="http://schemas.microsoft.com/office/powerpoint/2010/main" val="4205619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我是项目起始阶段的负责人，也就是负责需求工作，职能类似于产品经理。</a:t>
            </a:r>
            <a:endParaRPr kumimoji="1" lang="en-US" altLang="zh-CN" dirty="0" smtClean="0"/>
          </a:p>
          <a:p>
            <a:r>
              <a:rPr kumimoji="1" lang="zh-CN" altLang="en-US" dirty="0" smtClean="0"/>
              <a:t>我大概讲一下我们组处于初始确定需求阶段的时候，我们组做了什么以及我做了什么。</a:t>
            </a:r>
          </a:p>
          <a:p>
            <a:endParaRPr lang="zh-CN" altLang="en-US" dirty="0"/>
          </a:p>
        </p:txBody>
      </p:sp>
      <p:sp>
        <p:nvSpPr>
          <p:cNvPr id="4" name="灯片编号占位符 3"/>
          <p:cNvSpPr>
            <a:spLocks noGrp="1"/>
          </p:cNvSpPr>
          <p:nvPr>
            <p:ph type="sldNum" sz="quarter" idx="10"/>
          </p:nvPr>
        </p:nvSpPr>
        <p:spPr/>
        <p:txBody>
          <a:bodyPr/>
          <a:lstStyle/>
          <a:p>
            <a:fld id="{F0DE2AFA-C8F0-4A2D-A5E1-8FDFD9072966}" type="slidenum">
              <a:rPr lang="zh-CN" altLang="en-US" smtClean="0"/>
              <a:t>2</a:t>
            </a:fld>
            <a:endParaRPr lang="zh-CN" altLang="en-US"/>
          </a:p>
        </p:txBody>
      </p:sp>
    </p:spTree>
    <p:extLst>
      <p:ext uri="{BB962C8B-B14F-4D97-AF65-F5344CB8AC3E}">
        <p14:creationId xmlns:p14="http://schemas.microsoft.com/office/powerpoint/2010/main" val="6004008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C6A3E7-7B0A-43E6-AF50-B970C3A8BCF7}" type="slidenum">
              <a:rPr lang="id-ID" smtClean="0"/>
              <a:t>20</a:t>
            </a:fld>
            <a:endParaRPr lang="id-ID"/>
          </a:p>
        </p:txBody>
      </p:sp>
    </p:spTree>
    <p:extLst>
      <p:ext uri="{BB962C8B-B14F-4D97-AF65-F5344CB8AC3E}">
        <p14:creationId xmlns:p14="http://schemas.microsoft.com/office/powerpoint/2010/main" val="3200143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C6A3E7-7B0A-43E6-AF50-B970C3A8BCF7}" type="slidenum">
              <a:rPr lang="id-ID" smtClean="0"/>
              <a:t>21</a:t>
            </a:fld>
            <a:endParaRPr lang="id-ID"/>
          </a:p>
        </p:txBody>
      </p:sp>
    </p:spTree>
    <p:extLst>
      <p:ext uri="{BB962C8B-B14F-4D97-AF65-F5344CB8AC3E}">
        <p14:creationId xmlns:p14="http://schemas.microsoft.com/office/powerpoint/2010/main" val="37459012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C6A3E7-7B0A-43E6-AF50-B970C3A8BCF7}" type="slidenum">
              <a:rPr lang="id-ID" smtClean="0"/>
              <a:t>22</a:t>
            </a:fld>
            <a:endParaRPr lang="id-ID"/>
          </a:p>
        </p:txBody>
      </p:sp>
    </p:spTree>
    <p:extLst>
      <p:ext uri="{BB962C8B-B14F-4D97-AF65-F5344CB8AC3E}">
        <p14:creationId xmlns:p14="http://schemas.microsoft.com/office/powerpoint/2010/main" val="32625617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DE2AFA-C8F0-4A2D-A5E1-8FDFD9072966}" type="slidenum">
              <a:rPr lang="zh-CN" altLang="en-US" smtClean="0"/>
              <a:t>23</a:t>
            </a:fld>
            <a:endParaRPr lang="zh-CN" altLang="en-US"/>
          </a:p>
        </p:txBody>
      </p:sp>
    </p:spTree>
    <p:extLst>
      <p:ext uri="{BB962C8B-B14F-4D97-AF65-F5344CB8AC3E}">
        <p14:creationId xmlns:p14="http://schemas.microsoft.com/office/powerpoint/2010/main" val="1804454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DE2AFA-C8F0-4A2D-A5E1-8FDFD9072966}" type="slidenum">
              <a:rPr lang="zh-CN" altLang="en-US" smtClean="0"/>
              <a:t>24</a:t>
            </a:fld>
            <a:endParaRPr lang="zh-CN" altLang="en-US"/>
          </a:p>
        </p:txBody>
      </p:sp>
    </p:spTree>
    <p:extLst>
      <p:ext uri="{BB962C8B-B14F-4D97-AF65-F5344CB8AC3E}">
        <p14:creationId xmlns:p14="http://schemas.microsoft.com/office/powerpoint/2010/main" val="14645414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4D96F10-DAB2-41BE-95D6-3F7AC12C1831}" type="slidenum">
              <a:rPr lang="zh-CN" altLang="en-US" smtClean="0"/>
              <a:t>25</a:t>
            </a:fld>
            <a:endParaRPr lang="zh-CN" altLang="en-US"/>
          </a:p>
        </p:txBody>
      </p:sp>
    </p:spTree>
    <p:extLst>
      <p:ext uri="{BB962C8B-B14F-4D97-AF65-F5344CB8AC3E}">
        <p14:creationId xmlns:p14="http://schemas.microsoft.com/office/powerpoint/2010/main" val="3979066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1B5997-6160-4652-ACBC-7C8F7E3D3FF8}" type="slidenum">
              <a:rPr lang="zh-CN" altLang="en-US" smtClean="0"/>
              <a:t>26</a:t>
            </a:fld>
            <a:endParaRPr lang="zh-CN" altLang="en-US"/>
          </a:p>
        </p:txBody>
      </p:sp>
    </p:spTree>
    <p:extLst>
      <p:ext uri="{BB962C8B-B14F-4D97-AF65-F5344CB8AC3E}">
        <p14:creationId xmlns:p14="http://schemas.microsoft.com/office/powerpoint/2010/main" val="32450421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30A260-5090-4043-8663-34F08B19ADCA}" type="slidenum">
              <a:rPr lang="zh-CN" altLang="en-US" smtClean="0"/>
              <a:t>27</a:t>
            </a:fld>
            <a:endParaRPr lang="zh-CN" altLang="en-US"/>
          </a:p>
        </p:txBody>
      </p:sp>
    </p:spTree>
    <p:extLst>
      <p:ext uri="{BB962C8B-B14F-4D97-AF65-F5344CB8AC3E}">
        <p14:creationId xmlns:p14="http://schemas.microsoft.com/office/powerpoint/2010/main" val="40366480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4D96F10-DAB2-41BE-95D6-3F7AC12C1831}" type="slidenum">
              <a:rPr lang="zh-CN" altLang="en-US" smtClean="0"/>
              <a:t>28</a:t>
            </a:fld>
            <a:endParaRPr lang="zh-CN" altLang="en-US"/>
          </a:p>
        </p:txBody>
      </p:sp>
    </p:spTree>
    <p:extLst>
      <p:ext uri="{BB962C8B-B14F-4D97-AF65-F5344CB8AC3E}">
        <p14:creationId xmlns:p14="http://schemas.microsoft.com/office/powerpoint/2010/main" val="1512292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DE2AFA-C8F0-4A2D-A5E1-8FDFD9072966}" type="slidenum">
              <a:rPr lang="zh-CN" altLang="en-US" smtClean="0"/>
              <a:t>29</a:t>
            </a:fld>
            <a:endParaRPr lang="zh-CN" altLang="en-US"/>
          </a:p>
        </p:txBody>
      </p:sp>
    </p:spTree>
    <p:extLst>
      <p:ext uri="{BB962C8B-B14F-4D97-AF65-F5344CB8AC3E}">
        <p14:creationId xmlns:p14="http://schemas.microsoft.com/office/powerpoint/2010/main" val="1464541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起因：我们小组使用头脑风暴的方法在第一次小组组会中讨论出了若干需求，</a:t>
            </a:r>
            <a:endParaRPr kumimoji="1" lang="en-US" altLang="zh-CN" dirty="0" smtClean="0"/>
          </a:p>
          <a:p>
            <a:r>
              <a:rPr kumimoji="1" lang="zh-CN" altLang="en-US" dirty="0" smtClean="0"/>
              <a:t>左图并大致记录。因为是会议记录，所以不是全部需求记录，因为说的也很快，大部分需求记在了脑子里。</a:t>
            </a:r>
            <a:endParaRPr kumimoji="1" lang="en-US" altLang="zh-CN" dirty="0" smtClean="0"/>
          </a:p>
          <a:p>
            <a:endParaRPr kumimoji="1" lang="en-US" altLang="zh-CN" dirty="0" smtClean="0"/>
          </a:p>
          <a:p>
            <a:r>
              <a:rPr kumimoji="1" lang="zh-CN" altLang="en-US" dirty="0" smtClean="0"/>
              <a:t>工作：我将这小组会议记录的若干要求</a:t>
            </a:r>
            <a:r>
              <a:rPr kumimoji="1" lang="zh-CN" altLang="en-US" sz="1400" dirty="0" smtClean="0"/>
              <a:t>筛选、细化</a:t>
            </a:r>
            <a:r>
              <a:rPr kumimoji="1" lang="zh-CN" altLang="en-US" dirty="0" smtClean="0"/>
              <a:t>。</a:t>
            </a:r>
            <a:endParaRPr kumimoji="1" lang="en-US" altLang="zh-CN" dirty="0" smtClean="0"/>
          </a:p>
          <a:p>
            <a:r>
              <a:rPr kumimoji="1" lang="zh-CN" altLang="en-US" dirty="0" smtClean="0"/>
              <a:t>筛选标准与程序：首先，将主要功能筛选出来，比如收发任务，筛选任务，查看任务详情这种。</a:t>
            </a:r>
            <a:endParaRPr kumimoji="1" lang="en-US" altLang="zh-CN" dirty="0" smtClean="0"/>
          </a:p>
          <a:p>
            <a:r>
              <a:rPr kumimoji="1" lang="en-US" altLang="zh-CN" dirty="0" smtClean="0"/>
              <a:t>	</a:t>
            </a:r>
            <a:r>
              <a:rPr kumimoji="1" lang="zh-CN" altLang="en-US" dirty="0" smtClean="0"/>
              <a:t>     然后，根据我们小组负责技术同学的时间情况、和功能的实现难度来筛选出要做的非主要功能。什么是非主要功能，就是这些缺少也不会影响程序目的一些任务。比如：查看个人钱包，查看粉丝等等。因为我和一个负责技术的同学是一个寝室的，所以交流比较方便和直接。</a:t>
            </a:r>
            <a:endParaRPr kumimoji="1" lang="en-US" altLang="zh-CN" dirty="0" smtClean="0"/>
          </a:p>
          <a:p>
            <a:r>
              <a:rPr kumimoji="1" lang="zh-CN" altLang="en-US" dirty="0" smtClean="0"/>
              <a:t>基本上通过这两大块我确定了项目范围和需求范围。</a:t>
            </a:r>
            <a:endParaRPr kumimoji="1" lang="en-US" altLang="zh-CN" dirty="0" smtClean="0"/>
          </a:p>
          <a:p>
            <a:endParaRPr kumimoji="1" lang="en-US" altLang="zh-CN" dirty="0" smtClean="0"/>
          </a:p>
          <a:p>
            <a:r>
              <a:rPr kumimoji="1" lang="zh-CN" altLang="en-US" dirty="0" smtClean="0"/>
              <a:t>右边这个图就是初步的需求确认。</a:t>
            </a:r>
            <a:endParaRPr kumimoji="1" lang="en-US" altLang="zh-CN" dirty="0" smtClean="0"/>
          </a:p>
          <a:p>
            <a:endParaRPr lang="zh-CN" altLang="en-US" dirty="0"/>
          </a:p>
        </p:txBody>
      </p:sp>
      <p:sp>
        <p:nvSpPr>
          <p:cNvPr id="4" name="灯片编号占位符 3"/>
          <p:cNvSpPr>
            <a:spLocks noGrp="1"/>
          </p:cNvSpPr>
          <p:nvPr>
            <p:ph type="sldNum" sz="quarter" idx="10"/>
          </p:nvPr>
        </p:nvSpPr>
        <p:spPr/>
        <p:txBody>
          <a:bodyPr/>
          <a:lstStyle/>
          <a:p>
            <a:fld id="{C4D96F10-DAB2-41BE-95D6-3F7AC12C1831}" type="slidenum">
              <a:rPr lang="zh-CN" altLang="en-US" smtClean="0"/>
              <a:t>3</a:t>
            </a:fld>
            <a:endParaRPr lang="zh-CN" altLang="en-US"/>
          </a:p>
        </p:txBody>
      </p:sp>
    </p:spTree>
    <p:extLst>
      <p:ext uri="{BB962C8B-B14F-4D97-AF65-F5344CB8AC3E}">
        <p14:creationId xmlns:p14="http://schemas.microsoft.com/office/powerpoint/2010/main" val="8607124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C6A3E7-7B0A-43E6-AF50-B970C3A8BCF7}" type="slidenum">
              <a:rPr lang="id-ID" smtClean="0"/>
              <a:t>30</a:t>
            </a:fld>
            <a:endParaRPr lang="id-ID"/>
          </a:p>
        </p:txBody>
      </p:sp>
    </p:spTree>
    <p:extLst>
      <p:ext uri="{BB962C8B-B14F-4D97-AF65-F5344CB8AC3E}">
        <p14:creationId xmlns:p14="http://schemas.microsoft.com/office/powerpoint/2010/main" val="32205220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30A260-5090-4043-8663-34F08B19ADCA}" type="slidenum">
              <a:rPr lang="zh-CN" altLang="en-US" smtClean="0"/>
              <a:t>31</a:t>
            </a:fld>
            <a:endParaRPr lang="zh-CN" altLang="en-US"/>
          </a:p>
        </p:txBody>
      </p:sp>
    </p:spTree>
    <p:extLst>
      <p:ext uri="{BB962C8B-B14F-4D97-AF65-F5344CB8AC3E}">
        <p14:creationId xmlns:p14="http://schemas.microsoft.com/office/powerpoint/2010/main" val="22717878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C6A3E7-7B0A-43E6-AF50-B970C3A8BCF7}" type="slidenum">
              <a:rPr lang="id-ID" smtClean="0"/>
              <a:t>32</a:t>
            </a:fld>
            <a:endParaRPr lang="id-ID"/>
          </a:p>
        </p:txBody>
      </p:sp>
    </p:spTree>
    <p:extLst>
      <p:ext uri="{BB962C8B-B14F-4D97-AF65-F5344CB8AC3E}">
        <p14:creationId xmlns:p14="http://schemas.microsoft.com/office/powerpoint/2010/main" val="16709943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4D96F10-DAB2-41BE-95D6-3F7AC12C1831}" type="slidenum">
              <a:rPr lang="zh-CN" altLang="en-US" smtClean="0"/>
              <a:t>33</a:t>
            </a:fld>
            <a:endParaRPr lang="zh-CN" altLang="en-US"/>
          </a:p>
        </p:txBody>
      </p:sp>
    </p:spTree>
    <p:extLst>
      <p:ext uri="{BB962C8B-B14F-4D97-AF65-F5344CB8AC3E}">
        <p14:creationId xmlns:p14="http://schemas.microsoft.com/office/powerpoint/2010/main" val="33429870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DE2AFA-C8F0-4A2D-A5E1-8FDFD9072966}" type="slidenum">
              <a:rPr lang="zh-CN" altLang="en-US" smtClean="0"/>
              <a:t>34</a:t>
            </a:fld>
            <a:endParaRPr lang="zh-CN" altLang="en-US"/>
          </a:p>
        </p:txBody>
      </p:sp>
    </p:spTree>
    <p:extLst>
      <p:ext uri="{BB962C8B-B14F-4D97-AF65-F5344CB8AC3E}">
        <p14:creationId xmlns:p14="http://schemas.microsoft.com/office/powerpoint/2010/main" val="14645414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C6A3E7-7B0A-43E6-AF50-B970C3A8BCF7}" type="slidenum">
              <a:rPr lang="id-ID" smtClean="0"/>
              <a:t>35</a:t>
            </a:fld>
            <a:endParaRPr lang="id-ID"/>
          </a:p>
        </p:txBody>
      </p:sp>
    </p:spTree>
    <p:extLst>
      <p:ext uri="{BB962C8B-B14F-4D97-AF65-F5344CB8AC3E}">
        <p14:creationId xmlns:p14="http://schemas.microsoft.com/office/powerpoint/2010/main" val="36677641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08828A-F8B4-4E74-8BE4-C5C54BD3F15C}" type="slidenum">
              <a:rPr lang="zh-CN" altLang="en-US" smtClean="0"/>
              <a:t>36</a:t>
            </a:fld>
            <a:endParaRPr lang="zh-CN" altLang="en-US"/>
          </a:p>
        </p:txBody>
      </p:sp>
    </p:spTree>
    <p:extLst>
      <p:ext uri="{BB962C8B-B14F-4D97-AF65-F5344CB8AC3E}">
        <p14:creationId xmlns:p14="http://schemas.microsoft.com/office/powerpoint/2010/main" val="40186298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08828A-F8B4-4E74-8BE4-C5C54BD3F15C}" type="slidenum">
              <a:rPr lang="zh-CN" altLang="en-US" smtClean="0"/>
              <a:t>37</a:t>
            </a:fld>
            <a:endParaRPr lang="zh-CN" altLang="en-US"/>
          </a:p>
        </p:txBody>
      </p:sp>
    </p:spTree>
    <p:extLst>
      <p:ext uri="{BB962C8B-B14F-4D97-AF65-F5344CB8AC3E}">
        <p14:creationId xmlns:p14="http://schemas.microsoft.com/office/powerpoint/2010/main" val="25766502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795DCD-EFCC-4862-B595-0A233B6EF921}" type="slidenum">
              <a:rPr lang="zh-CN" altLang="en-US" smtClean="0"/>
              <a:t>38</a:t>
            </a:fld>
            <a:endParaRPr lang="zh-CN" altLang="en-US"/>
          </a:p>
        </p:txBody>
      </p:sp>
    </p:spTree>
    <p:extLst>
      <p:ext uri="{BB962C8B-B14F-4D97-AF65-F5344CB8AC3E}">
        <p14:creationId xmlns:p14="http://schemas.microsoft.com/office/powerpoint/2010/main" val="34764737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DE2AFA-C8F0-4A2D-A5E1-8FDFD9072966}" type="slidenum">
              <a:rPr lang="zh-CN" altLang="en-US" smtClean="0"/>
              <a:t>39</a:t>
            </a:fld>
            <a:endParaRPr lang="zh-CN" altLang="en-US"/>
          </a:p>
        </p:txBody>
      </p:sp>
    </p:spTree>
    <p:extLst>
      <p:ext uri="{BB962C8B-B14F-4D97-AF65-F5344CB8AC3E}">
        <p14:creationId xmlns:p14="http://schemas.microsoft.com/office/powerpoint/2010/main" val="1464541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首先，我讲之前的需求发到了群里，经过组员和项目经理的一致通过后，开始编写需求文档。</a:t>
            </a:r>
            <a:endParaRPr kumimoji="1" lang="en-US" altLang="zh-CN" dirty="0" smtClean="0"/>
          </a:p>
          <a:p>
            <a:endParaRPr kumimoji="1" lang="en-US" altLang="zh-CN" dirty="0" smtClean="0"/>
          </a:p>
          <a:p>
            <a:r>
              <a:rPr kumimoji="1" lang="zh-CN" altLang="en-US" dirty="0" smtClean="0"/>
              <a:t>在需求文档中我详细的说明了功能、需求对象、用户操作等。如上图，这个需求就写得很详细了，而且把逻辑和其他方面写的比较全面了，大致把要做的轮廓描绘了出来。</a:t>
            </a:r>
            <a:endParaRPr kumimoji="1" lang="en-US" altLang="zh-CN" dirty="0" smtClean="0"/>
          </a:p>
          <a:p>
            <a:endParaRPr kumimoji="1" lang="en-US" altLang="zh-CN" dirty="0" smtClean="0"/>
          </a:p>
          <a:p>
            <a:r>
              <a:rPr kumimoji="1" lang="zh-CN" altLang="en-US" dirty="0" smtClean="0"/>
              <a:t>在文档的最后也进行了</a:t>
            </a:r>
            <a:r>
              <a:rPr kumimoji="1" lang="en-US" altLang="zh-CN" dirty="0" smtClean="0"/>
              <a:t>UI</a:t>
            </a:r>
            <a:r>
              <a:rPr kumimoji="1" lang="zh-CN" altLang="en-US" dirty="0" smtClean="0"/>
              <a:t>设计，我参考了很多软件，最后决定用大众点评来当我们的模板，</a:t>
            </a:r>
            <a:endParaRPr kumimoji="1" lang="en-US" altLang="zh-CN" dirty="0" smtClean="0"/>
          </a:p>
          <a:p>
            <a:r>
              <a:rPr kumimoji="1" lang="zh-CN" altLang="en-US" dirty="0" smtClean="0"/>
              <a:t>因为大众点评涉及到分类、餐馆介绍、个人信息页面等等，和我们的一些功能和需求所需信息的类型比较相似，</a:t>
            </a:r>
            <a:endParaRPr kumimoji="1" lang="en-US" altLang="zh-CN" dirty="0" smtClean="0"/>
          </a:p>
          <a:p>
            <a:r>
              <a:rPr kumimoji="1" lang="zh-CN" altLang="en-US" dirty="0" smtClean="0"/>
              <a:t>比如：这图里面的这种卡片式布局，可以变成一个个任务，点进去就是任务详情。</a:t>
            </a:r>
            <a:endParaRPr kumimoji="1" lang="en-US" altLang="zh-CN" dirty="0" smtClean="0"/>
          </a:p>
          <a:p>
            <a:r>
              <a:rPr kumimoji="1" lang="zh-CN" altLang="en-US" dirty="0" smtClean="0"/>
              <a:t>头部的标签就是筛选条件，我们任务也是有筛选条件的，比如：按距离展示任务、按照赏金展示任务等等。</a:t>
            </a:r>
            <a:endParaRPr kumimoji="1" lang="en-US" altLang="zh-CN" dirty="0" smtClean="0"/>
          </a:p>
          <a:p>
            <a:r>
              <a:rPr kumimoji="1" lang="zh-CN" altLang="en-US" dirty="0" smtClean="0"/>
              <a:t>还有个人信息界面，收发任务。。。。。。</a:t>
            </a:r>
          </a:p>
          <a:p>
            <a:endParaRPr lang="zh-CN" altLang="en-US" dirty="0"/>
          </a:p>
        </p:txBody>
      </p:sp>
      <p:sp>
        <p:nvSpPr>
          <p:cNvPr id="4" name="灯片编号占位符 3"/>
          <p:cNvSpPr>
            <a:spLocks noGrp="1"/>
          </p:cNvSpPr>
          <p:nvPr>
            <p:ph type="sldNum" sz="quarter" idx="10"/>
          </p:nvPr>
        </p:nvSpPr>
        <p:spPr/>
        <p:txBody>
          <a:bodyPr/>
          <a:lstStyle/>
          <a:p>
            <a:fld id="{C4D96F10-DAB2-41BE-95D6-3F7AC12C1831}" type="slidenum">
              <a:rPr lang="zh-CN" altLang="en-US" smtClean="0"/>
              <a:t>4</a:t>
            </a:fld>
            <a:endParaRPr lang="zh-CN" altLang="en-US"/>
          </a:p>
        </p:txBody>
      </p:sp>
    </p:spTree>
    <p:extLst>
      <p:ext uri="{BB962C8B-B14F-4D97-AF65-F5344CB8AC3E}">
        <p14:creationId xmlns:p14="http://schemas.microsoft.com/office/powerpoint/2010/main" val="25166675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30A260-5090-4043-8663-34F08B19ADCA}" type="slidenum">
              <a:rPr lang="zh-CN" altLang="en-US" smtClean="0"/>
              <a:t>40</a:t>
            </a:fld>
            <a:endParaRPr lang="zh-CN" altLang="en-US"/>
          </a:p>
        </p:txBody>
      </p:sp>
    </p:spTree>
    <p:extLst>
      <p:ext uri="{BB962C8B-B14F-4D97-AF65-F5344CB8AC3E}">
        <p14:creationId xmlns:p14="http://schemas.microsoft.com/office/powerpoint/2010/main" val="37523997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1B5997-6160-4652-ACBC-7C8F7E3D3FF8}" type="slidenum">
              <a:rPr lang="zh-CN" altLang="en-US" smtClean="0"/>
              <a:t>41</a:t>
            </a:fld>
            <a:endParaRPr lang="zh-CN" altLang="en-US"/>
          </a:p>
        </p:txBody>
      </p:sp>
    </p:spTree>
    <p:extLst>
      <p:ext uri="{BB962C8B-B14F-4D97-AF65-F5344CB8AC3E}">
        <p14:creationId xmlns:p14="http://schemas.microsoft.com/office/powerpoint/2010/main" val="19884329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08828A-F8B4-4E74-8BE4-C5C54BD3F15C}" type="slidenum">
              <a:rPr lang="zh-CN" altLang="en-US" smtClean="0"/>
              <a:t>42</a:t>
            </a:fld>
            <a:endParaRPr lang="zh-CN" altLang="en-US"/>
          </a:p>
        </p:txBody>
      </p:sp>
    </p:spTree>
    <p:extLst>
      <p:ext uri="{BB962C8B-B14F-4D97-AF65-F5344CB8AC3E}">
        <p14:creationId xmlns:p14="http://schemas.microsoft.com/office/powerpoint/2010/main" val="2071976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795DCD-EFCC-4862-B595-0A233B6EF921}" type="slidenum">
              <a:rPr lang="zh-CN" altLang="en-US" smtClean="0"/>
              <a:t>43</a:t>
            </a:fld>
            <a:endParaRPr lang="zh-CN" altLang="en-US"/>
          </a:p>
        </p:txBody>
      </p:sp>
    </p:spTree>
    <p:extLst>
      <p:ext uri="{BB962C8B-B14F-4D97-AF65-F5344CB8AC3E}">
        <p14:creationId xmlns:p14="http://schemas.microsoft.com/office/powerpoint/2010/main" val="6265481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DE2AFA-C8F0-4A2D-A5E1-8FDFD9072966}" type="slidenum">
              <a:rPr lang="zh-CN" altLang="en-US" smtClean="0"/>
              <a:t>44</a:t>
            </a:fld>
            <a:endParaRPr lang="zh-CN" altLang="en-US"/>
          </a:p>
        </p:txBody>
      </p:sp>
    </p:spTree>
    <p:extLst>
      <p:ext uri="{BB962C8B-B14F-4D97-AF65-F5344CB8AC3E}">
        <p14:creationId xmlns:p14="http://schemas.microsoft.com/office/powerpoint/2010/main" val="310340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DE2AFA-C8F0-4A2D-A5E1-8FDFD9072966}" type="slidenum">
              <a:rPr lang="zh-CN" altLang="en-US" smtClean="0"/>
              <a:t>5</a:t>
            </a:fld>
            <a:endParaRPr lang="zh-CN" altLang="en-US"/>
          </a:p>
        </p:txBody>
      </p:sp>
    </p:spTree>
    <p:extLst>
      <p:ext uri="{BB962C8B-B14F-4D97-AF65-F5344CB8AC3E}">
        <p14:creationId xmlns:p14="http://schemas.microsoft.com/office/powerpoint/2010/main" val="1948382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08828A-F8B4-4E74-8BE4-C5C54BD3F15C}" type="slidenum">
              <a:rPr lang="zh-CN" altLang="en-US" smtClean="0"/>
              <a:t>6</a:t>
            </a:fld>
            <a:endParaRPr lang="zh-CN" altLang="en-US"/>
          </a:p>
        </p:txBody>
      </p:sp>
    </p:spTree>
    <p:extLst>
      <p:ext uri="{BB962C8B-B14F-4D97-AF65-F5344CB8AC3E}">
        <p14:creationId xmlns:p14="http://schemas.microsoft.com/office/powerpoint/2010/main" val="3423275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30A260-5090-4043-8663-34F08B19ADCA}" type="slidenum">
              <a:rPr lang="zh-CN" altLang="en-US" smtClean="0"/>
              <a:t>7</a:t>
            </a:fld>
            <a:endParaRPr lang="zh-CN" altLang="en-US"/>
          </a:p>
        </p:txBody>
      </p:sp>
    </p:spTree>
    <p:extLst>
      <p:ext uri="{BB962C8B-B14F-4D97-AF65-F5344CB8AC3E}">
        <p14:creationId xmlns:p14="http://schemas.microsoft.com/office/powerpoint/2010/main" val="3316399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DE2AFA-C8F0-4A2D-A5E1-8FDFD9072966}" type="slidenum">
              <a:rPr lang="zh-CN" altLang="en-US" smtClean="0"/>
              <a:t>8</a:t>
            </a:fld>
            <a:endParaRPr lang="zh-CN" altLang="en-US"/>
          </a:p>
        </p:txBody>
      </p:sp>
    </p:spTree>
    <p:extLst>
      <p:ext uri="{BB962C8B-B14F-4D97-AF65-F5344CB8AC3E}">
        <p14:creationId xmlns:p14="http://schemas.microsoft.com/office/powerpoint/2010/main" val="2468897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l" rtl="0">
              <a:spcBef>
                <a:spcPts val="0"/>
              </a:spcBef>
              <a:spcAft>
                <a:spcPts val="0"/>
              </a:spcAft>
              <a:buNone/>
            </a:pPr>
            <a:r>
              <a:rPr lang="zh-CN" altLang="en-US" dirty="0" smtClean="0"/>
              <a:t>首页</a:t>
            </a:r>
            <a:r>
              <a:rPr lang="en-US" altLang="zh-CN" dirty="0" smtClean="0"/>
              <a:t>: </a:t>
            </a:r>
            <a:endParaRPr lang="zh-CN" altLang="en-US" dirty="0" smtClean="0"/>
          </a:p>
          <a:p>
            <a:pPr marL="457200" lvl="0" indent="-298450" algn="l" rtl="0">
              <a:spcBef>
                <a:spcPts val="0"/>
              </a:spcBef>
              <a:spcAft>
                <a:spcPts val="0"/>
              </a:spcAft>
              <a:buSzPts val="1100"/>
              <a:buAutoNum type="arabicPeriod"/>
            </a:pPr>
            <a:r>
              <a:rPr lang="zh-CN" altLang="en-US" dirty="0" smtClean="0">
                <a:solidFill>
                  <a:schemeClr val="dk1"/>
                </a:solidFill>
              </a:rPr>
              <a:t>使用组件化的开发方法</a:t>
            </a:r>
            <a:r>
              <a:rPr lang="en-US" altLang="zh-CN" dirty="0" smtClean="0">
                <a:solidFill>
                  <a:schemeClr val="dk1"/>
                </a:solidFill>
              </a:rPr>
              <a:t>, task</a:t>
            </a:r>
            <a:r>
              <a:rPr lang="zh-CN" altLang="en-US" dirty="0" smtClean="0">
                <a:solidFill>
                  <a:schemeClr val="dk1"/>
                </a:solidFill>
              </a:rPr>
              <a:t>组件</a:t>
            </a:r>
            <a:endParaRPr lang="zh-CN" altLang="en-US" dirty="0" smtClean="0"/>
          </a:p>
          <a:p>
            <a:pPr marL="457200" lvl="0" indent="-298450" algn="l" rtl="0">
              <a:spcBef>
                <a:spcPts val="0"/>
              </a:spcBef>
              <a:spcAft>
                <a:spcPts val="0"/>
              </a:spcAft>
              <a:buSzPts val="1100"/>
              <a:buAutoNum type="arabicPeriod"/>
            </a:pPr>
            <a:r>
              <a:rPr lang="zh-CN" altLang="en-US" dirty="0" smtClean="0"/>
              <a:t>任务的排序功能</a:t>
            </a:r>
          </a:p>
          <a:p>
            <a:pPr marL="457200" lvl="0" indent="-298450" algn="l" rtl="0">
              <a:spcBef>
                <a:spcPts val="0"/>
              </a:spcBef>
              <a:spcAft>
                <a:spcPts val="0"/>
              </a:spcAft>
              <a:buSzPts val="1100"/>
              <a:buAutoNum type="arabicPeriod"/>
            </a:pPr>
            <a:r>
              <a:rPr lang="zh-CN" altLang="en-US" dirty="0" smtClean="0"/>
              <a:t>排序栏以及发布按钮的滚动动画</a:t>
            </a:r>
          </a:p>
          <a:p>
            <a:pPr marL="457200" lvl="0" indent="-298450" algn="l" rtl="0">
              <a:spcBef>
                <a:spcPts val="0"/>
              </a:spcBef>
              <a:spcAft>
                <a:spcPts val="0"/>
              </a:spcAft>
              <a:buSzPts val="1100"/>
              <a:buAutoNum type="arabicPeriod"/>
            </a:pPr>
            <a:r>
              <a:rPr lang="zh-CN" altLang="en-US" dirty="0" smtClean="0"/>
              <a:t>图片的加载优化 </a:t>
            </a:r>
            <a:r>
              <a:rPr lang="en-US" altLang="zh-CN" dirty="0" smtClean="0"/>
              <a:t>(lazy-load)</a:t>
            </a:r>
            <a:endParaRPr lang="zh-CN" altLang="en-US" dirty="0" smtClean="0"/>
          </a:p>
          <a:p>
            <a:pPr marL="0" lvl="0" indent="0" algn="l" rtl="0">
              <a:spcBef>
                <a:spcPts val="0"/>
              </a:spcBef>
              <a:spcAft>
                <a:spcPts val="0"/>
              </a:spcAft>
              <a:buNone/>
            </a:pPr>
            <a:endParaRPr lang="zh-CN" altLang="en-US" dirty="0" smtClean="0"/>
          </a:p>
          <a:p>
            <a:pPr marL="0" lvl="0" indent="0" algn="l" rtl="0">
              <a:spcBef>
                <a:spcPts val="0"/>
              </a:spcBef>
              <a:spcAft>
                <a:spcPts val="0"/>
              </a:spcAft>
              <a:buNone/>
            </a:pPr>
            <a:r>
              <a:rPr lang="zh-CN" altLang="en-US" dirty="0" smtClean="0"/>
              <a:t>发布页面</a:t>
            </a:r>
            <a:r>
              <a:rPr lang="en-US" altLang="zh-CN" dirty="0" smtClean="0"/>
              <a:t>:</a:t>
            </a:r>
            <a:endParaRPr lang="zh-CN" altLang="en-US" dirty="0" smtClean="0"/>
          </a:p>
          <a:p>
            <a:pPr marL="457200" lvl="0" indent="-298450" algn="l" rtl="0">
              <a:spcBef>
                <a:spcPts val="0"/>
              </a:spcBef>
              <a:spcAft>
                <a:spcPts val="0"/>
              </a:spcAft>
              <a:buSzPts val="1100"/>
              <a:buAutoNum type="arabicPeriod"/>
            </a:pPr>
            <a:r>
              <a:rPr lang="zh-CN" altLang="en-US" dirty="0" smtClean="0"/>
              <a:t>使用</a:t>
            </a:r>
            <a:r>
              <a:rPr lang="en-US" altLang="zh-CN" dirty="0" err="1" smtClean="0"/>
              <a:t>wx</a:t>
            </a:r>
            <a:r>
              <a:rPr lang="zh-CN" altLang="en-US" dirty="0" smtClean="0"/>
              <a:t>提供的</a:t>
            </a:r>
            <a:r>
              <a:rPr lang="en-US" altLang="zh-CN" dirty="0" err="1" smtClean="0"/>
              <a:t>api</a:t>
            </a:r>
            <a:r>
              <a:rPr lang="zh-CN" altLang="en-US" dirty="0" smtClean="0"/>
              <a:t>进行地点</a:t>
            </a:r>
            <a:r>
              <a:rPr lang="en-US" altLang="zh-CN" dirty="0" smtClean="0"/>
              <a:t>, </a:t>
            </a:r>
            <a:r>
              <a:rPr lang="zh-CN" altLang="en-US" dirty="0" smtClean="0"/>
              <a:t>日期</a:t>
            </a:r>
            <a:r>
              <a:rPr lang="en-US" altLang="zh-CN" dirty="0" smtClean="0"/>
              <a:t>, </a:t>
            </a:r>
            <a:r>
              <a:rPr lang="zh-CN" altLang="en-US" dirty="0" smtClean="0"/>
              <a:t>时间的选择</a:t>
            </a:r>
          </a:p>
          <a:p>
            <a:pPr marL="457200" lvl="0" indent="-298450" algn="l" rtl="0">
              <a:spcBef>
                <a:spcPts val="0"/>
              </a:spcBef>
              <a:spcAft>
                <a:spcPts val="0"/>
              </a:spcAft>
              <a:buSzPts val="1100"/>
              <a:buAutoNum type="arabicPeriod"/>
            </a:pPr>
            <a:r>
              <a:rPr lang="zh-CN" altLang="en-US" dirty="0" smtClean="0"/>
              <a:t>对于表单的简单检验</a:t>
            </a:r>
          </a:p>
          <a:p>
            <a:endParaRPr lang="zh-CN" altLang="en-US" dirty="0"/>
          </a:p>
        </p:txBody>
      </p:sp>
      <p:sp>
        <p:nvSpPr>
          <p:cNvPr id="4" name="灯片编号占位符 3"/>
          <p:cNvSpPr>
            <a:spLocks noGrp="1"/>
          </p:cNvSpPr>
          <p:nvPr>
            <p:ph type="sldNum" sz="quarter" idx="10"/>
          </p:nvPr>
        </p:nvSpPr>
        <p:spPr/>
        <p:txBody>
          <a:bodyPr/>
          <a:lstStyle/>
          <a:p>
            <a:fld id="{94F5A01E-76EE-4FE1-8F44-AD01118F2EA0}" type="slidenum">
              <a:rPr lang="zh-CN" altLang="en-US" smtClean="0"/>
              <a:t>9</a:t>
            </a:fld>
            <a:endParaRPr lang="zh-CN" altLang="en-US"/>
          </a:p>
        </p:txBody>
      </p:sp>
    </p:spTree>
    <p:extLst>
      <p:ext uri="{BB962C8B-B14F-4D97-AF65-F5344CB8AC3E}">
        <p14:creationId xmlns:p14="http://schemas.microsoft.com/office/powerpoint/2010/main" val="4142117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88062567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
        <p:nvSpPr>
          <p:cNvPr id="9" name="任意多边形: 形状 8"/>
          <p:cNvSpPr>
            <a:spLocks noGrp="1"/>
          </p:cNvSpPr>
          <p:nvPr>
            <p:ph type="pic" sz="quarter" idx="11"/>
          </p:nvPr>
        </p:nvSpPr>
        <p:spPr>
          <a:xfrm>
            <a:off x="791766" y="1320757"/>
            <a:ext cx="1666553" cy="2831450"/>
          </a:xfrm>
          <a:custGeom>
            <a:avLst/>
            <a:gdLst>
              <a:gd name="connsiteX0" fmla="*/ 0 w 2222070"/>
              <a:gd name="connsiteY0" fmla="*/ 0 h 3775266"/>
              <a:gd name="connsiteX1" fmla="*/ 2222070 w 2222070"/>
              <a:gd name="connsiteY1" fmla="*/ 0 h 3775266"/>
              <a:gd name="connsiteX2" fmla="*/ 2222070 w 2222070"/>
              <a:gd name="connsiteY2" fmla="*/ 3775266 h 3775266"/>
              <a:gd name="connsiteX3" fmla="*/ 0 w 2222070"/>
              <a:gd name="connsiteY3" fmla="*/ 3775266 h 3775266"/>
            </a:gdLst>
            <a:ahLst/>
            <a:cxnLst>
              <a:cxn ang="0">
                <a:pos x="connsiteX0" y="connsiteY0"/>
              </a:cxn>
              <a:cxn ang="0">
                <a:pos x="connsiteX1" y="connsiteY1"/>
              </a:cxn>
              <a:cxn ang="0">
                <a:pos x="connsiteX2" y="connsiteY2"/>
              </a:cxn>
              <a:cxn ang="0">
                <a:pos x="connsiteX3" y="connsiteY3"/>
              </a:cxn>
            </a:cxnLst>
            <a:rect l="l" t="t" r="r" b="b"/>
            <a:pathLst>
              <a:path w="2222070" h="3775266">
                <a:moveTo>
                  <a:pt x="0" y="0"/>
                </a:moveTo>
                <a:lnTo>
                  <a:pt x="2222070" y="0"/>
                </a:lnTo>
                <a:lnTo>
                  <a:pt x="2222070" y="3775266"/>
                </a:lnTo>
                <a:lnTo>
                  <a:pt x="0" y="3775266"/>
                </a:lnTo>
                <a:close/>
              </a:path>
            </a:pathLst>
          </a:custGeom>
        </p:spPr>
        <p:txBody>
          <a:bodyPr wrap="square" lIns="68580" tIns="34290" rIns="68580" bIns="34290">
            <a:noAutofit/>
          </a:bodyPr>
          <a:lstStyle/>
          <a:p>
            <a:endParaRPr lang="zh-CN" altLang="en-US"/>
          </a:p>
        </p:txBody>
      </p:sp>
      <p:sp>
        <p:nvSpPr>
          <p:cNvPr id="10" name="任意多边形: 形状 9"/>
          <p:cNvSpPr>
            <a:spLocks noGrp="1"/>
          </p:cNvSpPr>
          <p:nvPr>
            <p:ph type="pic" sz="quarter" idx="12"/>
          </p:nvPr>
        </p:nvSpPr>
        <p:spPr>
          <a:xfrm>
            <a:off x="4721044" y="1320757"/>
            <a:ext cx="1666553" cy="2831450"/>
          </a:xfrm>
          <a:custGeom>
            <a:avLst/>
            <a:gdLst>
              <a:gd name="connsiteX0" fmla="*/ 0 w 2222070"/>
              <a:gd name="connsiteY0" fmla="*/ 0 h 3775266"/>
              <a:gd name="connsiteX1" fmla="*/ 2222070 w 2222070"/>
              <a:gd name="connsiteY1" fmla="*/ 0 h 3775266"/>
              <a:gd name="connsiteX2" fmla="*/ 2222070 w 2222070"/>
              <a:gd name="connsiteY2" fmla="*/ 3775266 h 3775266"/>
              <a:gd name="connsiteX3" fmla="*/ 0 w 2222070"/>
              <a:gd name="connsiteY3" fmla="*/ 3775266 h 3775266"/>
            </a:gdLst>
            <a:ahLst/>
            <a:cxnLst>
              <a:cxn ang="0">
                <a:pos x="connsiteX0" y="connsiteY0"/>
              </a:cxn>
              <a:cxn ang="0">
                <a:pos x="connsiteX1" y="connsiteY1"/>
              </a:cxn>
              <a:cxn ang="0">
                <a:pos x="connsiteX2" y="connsiteY2"/>
              </a:cxn>
              <a:cxn ang="0">
                <a:pos x="connsiteX3" y="connsiteY3"/>
              </a:cxn>
            </a:cxnLst>
            <a:rect l="l" t="t" r="r" b="b"/>
            <a:pathLst>
              <a:path w="2222070" h="3775266">
                <a:moveTo>
                  <a:pt x="0" y="0"/>
                </a:moveTo>
                <a:lnTo>
                  <a:pt x="2222070" y="0"/>
                </a:lnTo>
                <a:lnTo>
                  <a:pt x="2222070" y="3775266"/>
                </a:lnTo>
                <a:lnTo>
                  <a:pt x="0" y="3775266"/>
                </a:lnTo>
                <a:close/>
              </a:path>
            </a:pathLst>
          </a:custGeom>
        </p:spPr>
        <p:txBody>
          <a:bodyPr wrap="square" lIns="68580" tIns="34290" rIns="68580" bIns="34290">
            <a:noAutofit/>
          </a:bodyPr>
          <a:lstStyle/>
          <a:p>
            <a:endParaRPr lang="zh-CN" altLang="en-US"/>
          </a:p>
        </p:txBody>
      </p:sp>
    </p:spTree>
    <p:extLst>
      <p:ext uri="{BB962C8B-B14F-4D97-AF65-F5344CB8AC3E}">
        <p14:creationId xmlns:p14="http://schemas.microsoft.com/office/powerpoint/2010/main" val="316506183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6_自定义版式">
    <p:spTree>
      <p:nvGrpSpPr>
        <p:cNvPr id="1" name=""/>
        <p:cNvGrpSpPr/>
        <p:nvPr/>
      </p:nvGrpSpPr>
      <p:grpSpPr>
        <a:xfrm>
          <a:off x="0" y="0"/>
          <a:ext cx="0" cy="0"/>
          <a:chOff x="0" y="0"/>
          <a:chExt cx="0" cy="0"/>
        </a:xfrm>
      </p:grpSpPr>
      <p:sp>
        <p:nvSpPr>
          <p:cNvPr id="13" name="任意多边形: 形状 12"/>
          <p:cNvSpPr>
            <a:spLocks noGrp="1"/>
          </p:cNvSpPr>
          <p:nvPr>
            <p:ph type="pic" sz="quarter" idx="11"/>
          </p:nvPr>
        </p:nvSpPr>
        <p:spPr>
          <a:xfrm>
            <a:off x="791766" y="1283350"/>
            <a:ext cx="1666553" cy="1666553"/>
          </a:xfrm>
          <a:custGeom>
            <a:avLst/>
            <a:gdLst>
              <a:gd name="connsiteX0" fmla="*/ 0 w 2222070"/>
              <a:gd name="connsiteY0" fmla="*/ 0 h 2222070"/>
              <a:gd name="connsiteX1" fmla="*/ 2222070 w 2222070"/>
              <a:gd name="connsiteY1" fmla="*/ 0 h 2222070"/>
              <a:gd name="connsiteX2" fmla="*/ 2222070 w 2222070"/>
              <a:gd name="connsiteY2" fmla="*/ 2222070 h 2222070"/>
              <a:gd name="connsiteX3" fmla="*/ 0 w 2222070"/>
              <a:gd name="connsiteY3" fmla="*/ 2222070 h 2222070"/>
            </a:gdLst>
            <a:ahLst/>
            <a:cxnLst>
              <a:cxn ang="0">
                <a:pos x="connsiteX0" y="connsiteY0"/>
              </a:cxn>
              <a:cxn ang="0">
                <a:pos x="connsiteX1" y="connsiteY1"/>
              </a:cxn>
              <a:cxn ang="0">
                <a:pos x="connsiteX2" y="connsiteY2"/>
              </a:cxn>
              <a:cxn ang="0">
                <a:pos x="connsiteX3" y="connsiteY3"/>
              </a:cxn>
            </a:cxnLst>
            <a:rect l="l" t="t" r="r" b="b"/>
            <a:pathLst>
              <a:path w="2222070" h="2222070">
                <a:moveTo>
                  <a:pt x="0" y="0"/>
                </a:moveTo>
                <a:lnTo>
                  <a:pt x="2222070" y="0"/>
                </a:lnTo>
                <a:lnTo>
                  <a:pt x="2222070" y="2222070"/>
                </a:lnTo>
                <a:lnTo>
                  <a:pt x="0" y="2222070"/>
                </a:lnTo>
                <a:close/>
              </a:path>
            </a:pathLst>
          </a:custGeom>
        </p:spPr>
        <p:txBody>
          <a:bodyPr wrap="square" lIns="68580" tIns="34290" rIns="68580" bIns="34290">
            <a:noAutofit/>
          </a:bodyPr>
          <a:lstStyle/>
          <a:p>
            <a:endParaRPr lang="zh-CN" altLang="en-US"/>
          </a:p>
        </p:txBody>
      </p:sp>
      <p:sp>
        <p:nvSpPr>
          <p:cNvPr id="14" name="任意多边形: 形状 13"/>
          <p:cNvSpPr>
            <a:spLocks noGrp="1"/>
          </p:cNvSpPr>
          <p:nvPr>
            <p:ph type="pic" sz="quarter" idx="12"/>
          </p:nvPr>
        </p:nvSpPr>
        <p:spPr>
          <a:xfrm>
            <a:off x="2756405" y="1283350"/>
            <a:ext cx="1666553" cy="1666553"/>
          </a:xfrm>
          <a:custGeom>
            <a:avLst/>
            <a:gdLst>
              <a:gd name="connsiteX0" fmla="*/ 0 w 2222070"/>
              <a:gd name="connsiteY0" fmla="*/ 0 h 2222070"/>
              <a:gd name="connsiteX1" fmla="*/ 2222070 w 2222070"/>
              <a:gd name="connsiteY1" fmla="*/ 0 h 2222070"/>
              <a:gd name="connsiteX2" fmla="*/ 2222070 w 2222070"/>
              <a:gd name="connsiteY2" fmla="*/ 2222070 h 2222070"/>
              <a:gd name="connsiteX3" fmla="*/ 0 w 2222070"/>
              <a:gd name="connsiteY3" fmla="*/ 2222070 h 2222070"/>
            </a:gdLst>
            <a:ahLst/>
            <a:cxnLst>
              <a:cxn ang="0">
                <a:pos x="connsiteX0" y="connsiteY0"/>
              </a:cxn>
              <a:cxn ang="0">
                <a:pos x="connsiteX1" y="connsiteY1"/>
              </a:cxn>
              <a:cxn ang="0">
                <a:pos x="connsiteX2" y="connsiteY2"/>
              </a:cxn>
              <a:cxn ang="0">
                <a:pos x="connsiteX3" y="connsiteY3"/>
              </a:cxn>
            </a:cxnLst>
            <a:rect l="l" t="t" r="r" b="b"/>
            <a:pathLst>
              <a:path w="2222070" h="2222070">
                <a:moveTo>
                  <a:pt x="0" y="0"/>
                </a:moveTo>
                <a:lnTo>
                  <a:pt x="2222070" y="0"/>
                </a:lnTo>
                <a:lnTo>
                  <a:pt x="2222070" y="2222070"/>
                </a:lnTo>
                <a:lnTo>
                  <a:pt x="0" y="2222070"/>
                </a:lnTo>
                <a:close/>
              </a:path>
            </a:pathLst>
          </a:custGeom>
        </p:spPr>
        <p:txBody>
          <a:bodyPr wrap="square" lIns="68580" tIns="34290" rIns="68580" bIns="34290">
            <a:noAutofit/>
          </a:bodyPr>
          <a:lstStyle/>
          <a:p>
            <a:endParaRPr lang="zh-CN" altLang="en-US"/>
          </a:p>
        </p:txBody>
      </p:sp>
      <p:sp>
        <p:nvSpPr>
          <p:cNvPr id="15" name="任意多边形: 形状 14"/>
          <p:cNvSpPr>
            <a:spLocks noGrp="1"/>
          </p:cNvSpPr>
          <p:nvPr>
            <p:ph type="pic" sz="quarter" idx="13"/>
          </p:nvPr>
        </p:nvSpPr>
        <p:spPr>
          <a:xfrm>
            <a:off x="4721044" y="1283350"/>
            <a:ext cx="1666553" cy="1666553"/>
          </a:xfrm>
          <a:custGeom>
            <a:avLst/>
            <a:gdLst>
              <a:gd name="connsiteX0" fmla="*/ 0 w 2222070"/>
              <a:gd name="connsiteY0" fmla="*/ 0 h 2222070"/>
              <a:gd name="connsiteX1" fmla="*/ 2222070 w 2222070"/>
              <a:gd name="connsiteY1" fmla="*/ 0 h 2222070"/>
              <a:gd name="connsiteX2" fmla="*/ 2222070 w 2222070"/>
              <a:gd name="connsiteY2" fmla="*/ 2222070 h 2222070"/>
              <a:gd name="connsiteX3" fmla="*/ 0 w 2222070"/>
              <a:gd name="connsiteY3" fmla="*/ 2222070 h 2222070"/>
            </a:gdLst>
            <a:ahLst/>
            <a:cxnLst>
              <a:cxn ang="0">
                <a:pos x="connsiteX0" y="connsiteY0"/>
              </a:cxn>
              <a:cxn ang="0">
                <a:pos x="connsiteX1" y="connsiteY1"/>
              </a:cxn>
              <a:cxn ang="0">
                <a:pos x="connsiteX2" y="connsiteY2"/>
              </a:cxn>
              <a:cxn ang="0">
                <a:pos x="connsiteX3" y="connsiteY3"/>
              </a:cxn>
            </a:cxnLst>
            <a:rect l="l" t="t" r="r" b="b"/>
            <a:pathLst>
              <a:path w="2222070" h="2222070">
                <a:moveTo>
                  <a:pt x="0" y="0"/>
                </a:moveTo>
                <a:lnTo>
                  <a:pt x="2222070" y="0"/>
                </a:lnTo>
                <a:lnTo>
                  <a:pt x="2222070" y="2222070"/>
                </a:lnTo>
                <a:lnTo>
                  <a:pt x="0" y="2222070"/>
                </a:lnTo>
                <a:close/>
              </a:path>
            </a:pathLst>
          </a:custGeom>
        </p:spPr>
        <p:txBody>
          <a:bodyPr wrap="square" lIns="68580" tIns="34290" rIns="68580" bIns="34290">
            <a:noAutofit/>
          </a:bodyPr>
          <a:lstStyle/>
          <a:p>
            <a:endParaRPr lang="zh-CN" altLang="en-US"/>
          </a:p>
        </p:txBody>
      </p:sp>
      <p:sp>
        <p:nvSpPr>
          <p:cNvPr id="16" name="任意多边形: 形状 15"/>
          <p:cNvSpPr>
            <a:spLocks noGrp="1"/>
          </p:cNvSpPr>
          <p:nvPr>
            <p:ph type="pic" sz="quarter" idx="14"/>
          </p:nvPr>
        </p:nvSpPr>
        <p:spPr>
          <a:xfrm>
            <a:off x="6685682" y="1283350"/>
            <a:ext cx="1666553" cy="1666553"/>
          </a:xfrm>
          <a:custGeom>
            <a:avLst/>
            <a:gdLst>
              <a:gd name="connsiteX0" fmla="*/ 0 w 2222070"/>
              <a:gd name="connsiteY0" fmla="*/ 0 h 2222070"/>
              <a:gd name="connsiteX1" fmla="*/ 2222070 w 2222070"/>
              <a:gd name="connsiteY1" fmla="*/ 0 h 2222070"/>
              <a:gd name="connsiteX2" fmla="*/ 2222070 w 2222070"/>
              <a:gd name="connsiteY2" fmla="*/ 2222070 h 2222070"/>
              <a:gd name="connsiteX3" fmla="*/ 0 w 2222070"/>
              <a:gd name="connsiteY3" fmla="*/ 2222070 h 2222070"/>
            </a:gdLst>
            <a:ahLst/>
            <a:cxnLst>
              <a:cxn ang="0">
                <a:pos x="connsiteX0" y="connsiteY0"/>
              </a:cxn>
              <a:cxn ang="0">
                <a:pos x="connsiteX1" y="connsiteY1"/>
              </a:cxn>
              <a:cxn ang="0">
                <a:pos x="connsiteX2" y="connsiteY2"/>
              </a:cxn>
              <a:cxn ang="0">
                <a:pos x="connsiteX3" y="connsiteY3"/>
              </a:cxn>
            </a:cxnLst>
            <a:rect l="l" t="t" r="r" b="b"/>
            <a:pathLst>
              <a:path w="2222070" h="2222070">
                <a:moveTo>
                  <a:pt x="0" y="0"/>
                </a:moveTo>
                <a:lnTo>
                  <a:pt x="2222070" y="0"/>
                </a:lnTo>
                <a:lnTo>
                  <a:pt x="2222070" y="2222070"/>
                </a:lnTo>
                <a:lnTo>
                  <a:pt x="0" y="2222070"/>
                </a:lnTo>
                <a:close/>
              </a:path>
            </a:pathLst>
          </a:custGeom>
        </p:spPr>
        <p:txBody>
          <a:bodyPr wrap="square" lIns="68580" tIns="34290" rIns="68580" bIns="34290">
            <a:noAutofit/>
          </a:bodyPr>
          <a:lstStyle/>
          <a:p>
            <a:endParaRPr lang="zh-CN" altLang="en-US"/>
          </a:p>
        </p:txBody>
      </p:sp>
    </p:spTree>
    <p:extLst>
      <p:ext uri="{BB962C8B-B14F-4D97-AF65-F5344CB8AC3E}">
        <p14:creationId xmlns:p14="http://schemas.microsoft.com/office/powerpoint/2010/main" val="46751375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8_自定义版式">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1598582" y="1828801"/>
            <a:ext cx="630270" cy="630269"/>
          </a:xfrm>
          <a:custGeom>
            <a:avLst/>
            <a:gdLst>
              <a:gd name="connsiteX0" fmla="*/ 420180 w 840360"/>
              <a:gd name="connsiteY0" fmla="*/ 0 h 840358"/>
              <a:gd name="connsiteX1" fmla="*/ 840360 w 840360"/>
              <a:gd name="connsiteY1" fmla="*/ 420179 h 840358"/>
              <a:gd name="connsiteX2" fmla="*/ 420180 w 840360"/>
              <a:gd name="connsiteY2" fmla="*/ 840358 h 840358"/>
              <a:gd name="connsiteX3" fmla="*/ 0 w 840360"/>
              <a:gd name="connsiteY3" fmla="*/ 420179 h 840358"/>
              <a:gd name="connsiteX4" fmla="*/ 420180 w 840360"/>
              <a:gd name="connsiteY4" fmla="*/ 0 h 840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360" h="840358">
                <a:moveTo>
                  <a:pt x="420180" y="0"/>
                </a:moveTo>
                <a:cubicBezTo>
                  <a:pt x="652239" y="0"/>
                  <a:pt x="840360" y="188121"/>
                  <a:pt x="840360" y="420179"/>
                </a:cubicBezTo>
                <a:cubicBezTo>
                  <a:pt x="840360" y="652237"/>
                  <a:pt x="652239" y="840358"/>
                  <a:pt x="420180" y="840358"/>
                </a:cubicBezTo>
                <a:cubicBezTo>
                  <a:pt x="188121" y="840358"/>
                  <a:pt x="0" y="652237"/>
                  <a:pt x="0" y="420179"/>
                </a:cubicBezTo>
                <a:cubicBezTo>
                  <a:pt x="0" y="188121"/>
                  <a:pt x="188121" y="0"/>
                  <a:pt x="420180" y="0"/>
                </a:cubicBezTo>
                <a:close/>
              </a:path>
            </a:pathLst>
          </a:custGeom>
        </p:spPr>
        <p:txBody>
          <a:bodyPr wrap="square" lIns="68580" tIns="34290" rIns="68580" bIns="34290">
            <a:noAutofit/>
          </a:bodyPr>
          <a:lstStyle/>
          <a:p>
            <a:endParaRPr lang="zh-CN" altLang="en-US"/>
          </a:p>
        </p:txBody>
      </p:sp>
      <p:sp>
        <p:nvSpPr>
          <p:cNvPr id="10" name="图片占位符 9"/>
          <p:cNvSpPr>
            <a:spLocks noGrp="1"/>
          </p:cNvSpPr>
          <p:nvPr>
            <p:ph type="pic" sz="quarter" idx="11"/>
          </p:nvPr>
        </p:nvSpPr>
        <p:spPr>
          <a:xfrm>
            <a:off x="4000523" y="1572457"/>
            <a:ext cx="1142955" cy="1142954"/>
          </a:xfrm>
          <a:custGeom>
            <a:avLst/>
            <a:gdLst>
              <a:gd name="connsiteX0" fmla="*/ 761970 w 1523940"/>
              <a:gd name="connsiteY0" fmla="*/ 0 h 1523938"/>
              <a:gd name="connsiteX1" fmla="*/ 1523940 w 1523940"/>
              <a:gd name="connsiteY1" fmla="*/ 761969 h 1523938"/>
              <a:gd name="connsiteX2" fmla="*/ 761970 w 1523940"/>
              <a:gd name="connsiteY2" fmla="*/ 1523938 h 1523938"/>
              <a:gd name="connsiteX3" fmla="*/ 0 w 1523940"/>
              <a:gd name="connsiteY3" fmla="*/ 761969 h 1523938"/>
              <a:gd name="connsiteX4" fmla="*/ 761970 w 1523940"/>
              <a:gd name="connsiteY4" fmla="*/ 0 h 1523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3940" h="1523938">
                <a:moveTo>
                  <a:pt x="761970" y="0"/>
                </a:moveTo>
                <a:cubicBezTo>
                  <a:pt x="1182794" y="0"/>
                  <a:pt x="1523940" y="341145"/>
                  <a:pt x="1523940" y="761969"/>
                </a:cubicBezTo>
                <a:cubicBezTo>
                  <a:pt x="1523940" y="1182793"/>
                  <a:pt x="1182794" y="1523938"/>
                  <a:pt x="761970" y="1523938"/>
                </a:cubicBezTo>
                <a:cubicBezTo>
                  <a:pt x="341146" y="1523938"/>
                  <a:pt x="0" y="1182793"/>
                  <a:pt x="0" y="761969"/>
                </a:cubicBezTo>
                <a:cubicBezTo>
                  <a:pt x="0" y="341145"/>
                  <a:pt x="341146" y="0"/>
                  <a:pt x="761970" y="0"/>
                </a:cubicBezTo>
                <a:close/>
              </a:path>
            </a:pathLst>
          </a:custGeom>
        </p:spPr>
        <p:txBody>
          <a:bodyPr wrap="square" lIns="68580" tIns="34290" rIns="68580" bIns="34290">
            <a:noAutofit/>
          </a:bodyPr>
          <a:lstStyle/>
          <a:p>
            <a:endParaRPr lang="zh-CN" altLang="en-US"/>
          </a:p>
        </p:txBody>
      </p:sp>
      <p:sp>
        <p:nvSpPr>
          <p:cNvPr id="11" name="图片占位符 10"/>
          <p:cNvSpPr>
            <a:spLocks noGrp="1"/>
          </p:cNvSpPr>
          <p:nvPr>
            <p:ph type="pic" sz="quarter" idx="12"/>
          </p:nvPr>
        </p:nvSpPr>
        <p:spPr>
          <a:xfrm>
            <a:off x="6915150" y="1828801"/>
            <a:ext cx="630270" cy="630269"/>
          </a:xfrm>
          <a:custGeom>
            <a:avLst/>
            <a:gdLst>
              <a:gd name="connsiteX0" fmla="*/ 420180 w 840360"/>
              <a:gd name="connsiteY0" fmla="*/ 0 h 840358"/>
              <a:gd name="connsiteX1" fmla="*/ 840360 w 840360"/>
              <a:gd name="connsiteY1" fmla="*/ 420179 h 840358"/>
              <a:gd name="connsiteX2" fmla="*/ 420180 w 840360"/>
              <a:gd name="connsiteY2" fmla="*/ 840358 h 840358"/>
              <a:gd name="connsiteX3" fmla="*/ 0 w 840360"/>
              <a:gd name="connsiteY3" fmla="*/ 420179 h 840358"/>
              <a:gd name="connsiteX4" fmla="*/ 420180 w 840360"/>
              <a:gd name="connsiteY4" fmla="*/ 0 h 840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360" h="840358">
                <a:moveTo>
                  <a:pt x="420180" y="0"/>
                </a:moveTo>
                <a:cubicBezTo>
                  <a:pt x="652239" y="0"/>
                  <a:pt x="840360" y="188121"/>
                  <a:pt x="840360" y="420179"/>
                </a:cubicBezTo>
                <a:cubicBezTo>
                  <a:pt x="840360" y="652237"/>
                  <a:pt x="652239" y="840358"/>
                  <a:pt x="420180" y="840358"/>
                </a:cubicBezTo>
                <a:cubicBezTo>
                  <a:pt x="188121" y="840358"/>
                  <a:pt x="0" y="652237"/>
                  <a:pt x="0" y="420179"/>
                </a:cubicBezTo>
                <a:cubicBezTo>
                  <a:pt x="0" y="188121"/>
                  <a:pt x="188121" y="0"/>
                  <a:pt x="420180" y="0"/>
                </a:cubicBezTo>
                <a:close/>
              </a:path>
            </a:pathLst>
          </a:custGeom>
        </p:spPr>
        <p:txBody>
          <a:bodyPr wrap="square" lIns="68580" tIns="34290" rIns="68580" bIns="34290">
            <a:noAutofit/>
          </a:bodyPr>
          <a:lstStyle/>
          <a:p>
            <a:endParaRPr lang="zh-CN" altLang="en-US"/>
          </a:p>
        </p:txBody>
      </p:sp>
    </p:spTree>
    <p:extLst>
      <p:ext uri="{BB962C8B-B14F-4D97-AF65-F5344CB8AC3E}">
        <p14:creationId xmlns:p14="http://schemas.microsoft.com/office/powerpoint/2010/main" val="40824783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6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4883010"/>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5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778260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92BA71-FAEC-1B4D-946E-E1C43761619E}"/>
              </a:ext>
            </a:extLst>
          </p:cNvPr>
          <p:cNvSpPr>
            <a:spLocks noGrp="1"/>
          </p:cNvSpPr>
          <p:nvPr>
            <p:ph type="ctrTitle"/>
          </p:nvPr>
        </p:nvSpPr>
        <p:spPr>
          <a:xfrm>
            <a:off x="1143000" y="841772"/>
            <a:ext cx="6858000" cy="1790700"/>
          </a:xfrm>
        </p:spPr>
        <p:txBody>
          <a:bodyPr anchor="b"/>
          <a:lstStyle>
            <a:lvl1pPr algn="ctr">
              <a:defRPr sz="45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020348A0-6C95-4246-815B-988C27DE5584}"/>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02DC2DAF-C140-AC4F-9DF0-CF4F294126D0}"/>
              </a:ext>
            </a:extLst>
          </p:cNvPr>
          <p:cNvSpPr>
            <a:spLocks noGrp="1"/>
          </p:cNvSpPr>
          <p:nvPr>
            <p:ph type="dt" sz="half" idx="10"/>
          </p:nvPr>
        </p:nvSpPr>
        <p:spPr/>
        <p:txBody>
          <a:bodyPr/>
          <a:lstStyle/>
          <a:p>
            <a:fld id="{AE1E7975-DBDD-6741-AC5E-04F2A4AB3C47}" type="datetimeFigureOut">
              <a:rPr kumimoji="1" lang="zh-CN" altLang="en-US" smtClean="0"/>
              <a:t>2018/12/27</a:t>
            </a:fld>
            <a:endParaRPr kumimoji="1" lang="zh-CN" altLang="en-US"/>
          </a:p>
        </p:txBody>
      </p:sp>
      <p:sp>
        <p:nvSpPr>
          <p:cNvPr id="5" name="页脚占位符 4">
            <a:extLst>
              <a:ext uri="{FF2B5EF4-FFF2-40B4-BE49-F238E27FC236}">
                <a16:creationId xmlns:a16="http://schemas.microsoft.com/office/drawing/2014/main" id="{C6C6DF6C-77AB-F145-B225-07D767EEE9E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FD7CDCD-6A95-7A41-925C-B2FD979D2418}"/>
              </a:ext>
            </a:extLst>
          </p:cNvPr>
          <p:cNvSpPr>
            <a:spLocks noGrp="1"/>
          </p:cNvSpPr>
          <p:nvPr>
            <p:ph type="sldNum" sz="quarter" idx="12"/>
          </p:nvPr>
        </p:nvSpPr>
        <p:spPr/>
        <p:txBody>
          <a:bodyPr/>
          <a:lstStyle/>
          <a:p>
            <a:fld id="{BB51B4B4-9455-3F46-9384-4C000D1C1510}" type="slidenum">
              <a:rPr kumimoji="1" lang="zh-CN" altLang="en-US" smtClean="0"/>
              <a:t>‹#›</a:t>
            </a:fld>
            <a:endParaRPr kumimoji="1" lang="zh-CN" altLang="en-US"/>
          </a:p>
        </p:txBody>
      </p:sp>
    </p:spTree>
    <p:extLst>
      <p:ext uri="{BB962C8B-B14F-4D97-AF65-F5344CB8AC3E}">
        <p14:creationId xmlns:p14="http://schemas.microsoft.com/office/powerpoint/2010/main" val="36730759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71_Custom Layout">
    <p:spTree>
      <p:nvGrpSpPr>
        <p:cNvPr id="1" name=""/>
        <p:cNvGrpSpPr/>
        <p:nvPr/>
      </p:nvGrpSpPr>
      <p:grpSpPr>
        <a:xfrm>
          <a:off x="0" y="0"/>
          <a:ext cx="0" cy="0"/>
          <a:chOff x="0" y="0"/>
          <a:chExt cx="0" cy="0"/>
        </a:xfrm>
      </p:grpSpPr>
      <p:sp>
        <p:nvSpPr>
          <p:cNvPr id="34" name="Picture Placeholder 29"/>
          <p:cNvSpPr>
            <a:spLocks noGrp="1"/>
          </p:cNvSpPr>
          <p:nvPr>
            <p:ph type="pic" sz="quarter" idx="12" hasCustomPrompt="1"/>
          </p:nvPr>
        </p:nvSpPr>
        <p:spPr>
          <a:xfrm>
            <a:off x="6206672" y="2178928"/>
            <a:ext cx="2077085" cy="4520042"/>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lgGrid">
            <a:fgClr>
              <a:schemeClr val="bg1"/>
            </a:fgClr>
            <a:bgClr>
              <a:schemeClr val="tx2">
                <a:lumMod val="10000"/>
                <a:lumOff val="90000"/>
              </a:schemeClr>
            </a:bgClr>
          </a:pattFill>
          <a:ln>
            <a:noFill/>
          </a:ln>
        </p:spPr>
        <p:txBody>
          <a:bodyPr wrap="square" anchor="ctr">
            <a:noAutofit/>
          </a:bodyPr>
          <a:lstStyle>
            <a:lvl1pPr marL="0" indent="0" algn="ctr">
              <a:buNone/>
              <a:defRPr baseline="0"/>
            </a:lvl1pPr>
          </a:lstStyle>
          <a:p>
            <a:endParaRPr lang="en-US" dirty="0"/>
          </a:p>
        </p:txBody>
      </p:sp>
      <p:sp>
        <p:nvSpPr>
          <p:cNvPr id="30" name="Picture Placeholder 29"/>
          <p:cNvSpPr>
            <a:spLocks noGrp="1"/>
          </p:cNvSpPr>
          <p:nvPr>
            <p:ph type="pic" sz="quarter" idx="11" hasCustomPrompt="1"/>
          </p:nvPr>
        </p:nvSpPr>
        <p:spPr>
          <a:xfrm>
            <a:off x="854245" y="2178928"/>
            <a:ext cx="2077085" cy="4520042"/>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lgGrid">
            <a:fgClr>
              <a:schemeClr val="bg1"/>
            </a:fgClr>
            <a:bgClr>
              <a:schemeClr val="tx2">
                <a:lumMod val="10000"/>
                <a:lumOff val="90000"/>
              </a:schemeClr>
            </a:bgClr>
          </a:pattFill>
          <a:ln>
            <a:noFill/>
          </a:ln>
        </p:spPr>
        <p:txBody>
          <a:bodyPr wrap="square" anchor="ctr">
            <a:noAutofit/>
          </a:bodyPr>
          <a:lstStyle>
            <a:lvl1pPr marL="0" indent="0" algn="ctr">
              <a:buNone/>
              <a:defRPr baseline="0"/>
            </a:lvl1pPr>
          </a:lstStyle>
          <a:p>
            <a:endParaRPr lang="en-US" dirty="0"/>
          </a:p>
        </p:txBody>
      </p:sp>
      <p:sp>
        <p:nvSpPr>
          <p:cNvPr id="10" name="TextBox 9"/>
          <p:cNvSpPr txBox="1"/>
          <p:nvPr userDrawn="1"/>
        </p:nvSpPr>
        <p:spPr>
          <a:xfrm rot="16200000">
            <a:off x="7471600" y="2461703"/>
            <a:ext cx="2363147" cy="253916"/>
          </a:xfrm>
          <a:prstGeom prst="rect">
            <a:avLst/>
          </a:prstGeom>
          <a:noFill/>
        </p:spPr>
        <p:txBody>
          <a:bodyPr wrap="none" rtlCol="0">
            <a:spAutoFit/>
          </a:bodyPr>
          <a:lstStyle/>
          <a:p>
            <a:r>
              <a:rPr lang="en-US" sz="1050" b="1" dirty="0">
                <a:solidFill>
                  <a:srgbClr val="FFFFFF"/>
                </a:solidFill>
                <a:latin typeface="+mj-lt"/>
              </a:rPr>
              <a:t>Animus</a:t>
            </a:r>
            <a:r>
              <a:rPr lang="en-US" sz="1050" dirty="0">
                <a:solidFill>
                  <a:srgbClr val="FFFFFF"/>
                </a:solidFill>
              </a:rPr>
              <a:t> presentation template | #</a:t>
            </a:r>
            <a:fld id="{5E8513FC-DD75-4BD4-8942-AA828F11FE0D}" type="slidenum">
              <a:rPr lang="en-US" sz="1050" dirty="0" smtClean="0">
                <a:solidFill>
                  <a:srgbClr val="FFFFFF"/>
                </a:solidFill>
              </a:rPr>
              <a:t>‹#›</a:t>
            </a:fld>
            <a:endParaRPr lang="en-US" sz="1050" dirty="0">
              <a:solidFill>
                <a:srgbClr val="FFFFFF"/>
              </a:solidFill>
            </a:endParaRPr>
          </a:p>
        </p:txBody>
      </p:sp>
      <p:sp>
        <p:nvSpPr>
          <p:cNvPr id="11" name="Picture Placeholder 10"/>
          <p:cNvSpPr>
            <a:spLocks noGrp="1"/>
          </p:cNvSpPr>
          <p:nvPr>
            <p:ph type="pic" sz="quarter" idx="10" hasCustomPrompt="1"/>
          </p:nvPr>
        </p:nvSpPr>
        <p:spPr>
          <a:xfrm>
            <a:off x="3425944" y="1959284"/>
            <a:ext cx="2292113" cy="4959329"/>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lgGrid">
            <a:fgClr>
              <a:schemeClr val="bg1"/>
            </a:fgClr>
            <a:bgClr>
              <a:schemeClr val="tx2">
                <a:lumMod val="10000"/>
                <a:lumOff val="90000"/>
              </a:schemeClr>
            </a:bgClr>
          </a:pattFill>
          <a:ln>
            <a:noFill/>
          </a:ln>
        </p:spPr>
        <p:txBody>
          <a:bodyPr wrap="square" anchor="ctr">
            <a:noAutofit/>
          </a:bodyPr>
          <a:lstStyle>
            <a:lvl1pPr marL="0" indent="0" algn="ctr">
              <a:buNone/>
              <a:defRPr baseline="0"/>
            </a:lvl1pPr>
          </a:lstStyle>
          <a:p>
            <a:endParaRPr lang="en-US" dirty="0"/>
          </a:p>
        </p:txBody>
      </p:sp>
    </p:spTree>
    <p:extLst>
      <p:ext uri="{BB962C8B-B14F-4D97-AF65-F5344CB8AC3E}">
        <p14:creationId xmlns:p14="http://schemas.microsoft.com/office/powerpoint/2010/main" val="3103224194"/>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8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90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ppt_x"/>
                                          </p:val>
                                        </p:tav>
                                        <p:tav tm="100000">
                                          <p:val>
                                            <p:strVal val="#ppt_x"/>
                                          </p:val>
                                        </p:tav>
                                      </p:tavLst>
                                    </p:anim>
                                    <p:anim calcmode="lin" valueType="num">
                                      <p:cBhvr additive="base">
                                        <p:cTn id="12" dur="10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1000" fill="hold"/>
                                        <p:tgtEl>
                                          <p:spTgt spid="34"/>
                                        </p:tgtEl>
                                        <p:attrNameLst>
                                          <p:attrName>ppt_x</p:attrName>
                                        </p:attrNameLst>
                                      </p:cBhvr>
                                      <p:tavLst>
                                        <p:tav tm="0">
                                          <p:val>
                                            <p:strVal val="#ppt_x"/>
                                          </p:val>
                                        </p:tav>
                                        <p:tav tm="100000">
                                          <p:val>
                                            <p:strVal val="#ppt_x"/>
                                          </p:val>
                                        </p:tav>
                                      </p:tavLst>
                                    </p:anim>
                                    <p:anim calcmode="lin" valueType="num">
                                      <p:cBhvr additive="base">
                                        <p:cTn id="16" dur="10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30" grpId="0" bldLvl="0" animBg="1"/>
      <p:bldP spid="11" grpId="0" bldLvl="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534827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162526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056329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
        <p:nvSpPr>
          <p:cNvPr id="6" name="任意多边形: 形状 5"/>
          <p:cNvSpPr>
            <a:spLocks noGrp="1"/>
          </p:cNvSpPr>
          <p:nvPr>
            <p:ph type="pic" sz="quarter" idx="10"/>
          </p:nvPr>
        </p:nvSpPr>
        <p:spPr>
          <a:xfrm>
            <a:off x="917909" y="1689626"/>
            <a:ext cx="3658463" cy="2343288"/>
          </a:xfrm>
          <a:custGeom>
            <a:avLst/>
            <a:gdLst>
              <a:gd name="connsiteX0" fmla="*/ 0 w 4877950"/>
              <a:gd name="connsiteY0" fmla="*/ 0 h 3124384"/>
              <a:gd name="connsiteX1" fmla="*/ 4877950 w 4877950"/>
              <a:gd name="connsiteY1" fmla="*/ 0 h 3124384"/>
              <a:gd name="connsiteX2" fmla="*/ 4877950 w 4877950"/>
              <a:gd name="connsiteY2" fmla="*/ 3124384 h 3124384"/>
              <a:gd name="connsiteX3" fmla="*/ 0 w 4877950"/>
              <a:gd name="connsiteY3" fmla="*/ 3124384 h 3124384"/>
            </a:gdLst>
            <a:ahLst/>
            <a:cxnLst>
              <a:cxn ang="0">
                <a:pos x="connsiteX0" y="connsiteY0"/>
              </a:cxn>
              <a:cxn ang="0">
                <a:pos x="connsiteX1" y="connsiteY1"/>
              </a:cxn>
              <a:cxn ang="0">
                <a:pos x="connsiteX2" y="connsiteY2"/>
              </a:cxn>
              <a:cxn ang="0">
                <a:pos x="connsiteX3" y="connsiteY3"/>
              </a:cxn>
            </a:cxnLst>
            <a:rect l="l" t="t" r="r" b="b"/>
            <a:pathLst>
              <a:path w="4877950" h="3124384">
                <a:moveTo>
                  <a:pt x="0" y="0"/>
                </a:moveTo>
                <a:lnTo>
                  <a:pt x="4877950" y="0"/>
                </a:lnTo>
                <a:lnTo>
                  <a:pt x="4877950" y="3124384"/>
                </a:lnTo>
                <a:lnTo>
                  <a:pt x="0" y="3124384"/>
                </a:lnTo>
                <a:close/>
              </a:path>
            </a:pathLst>
          </a:custGeom>
        </p:spPr>
        <p:txBody>
          <a:bodyPr wrap="square" lIns="68580" tIns="34290" rIns="68580" bIns="34290">
            <a:noAutofit/>
          </a:bodyPr>
          <a:lstStyle/>
          <a:p>
            <a:endParaRPr lang="zh-CN" altLang="en-US"/>
          </a:p>
        </p:txBody>
      </p:sp>
    </p:spTree>
    <p:extLst>
      <p:ext uri="{BB962C8B-B14F-4D97-AF65-F5344CB8AC3E}">
        <p14:creationId xmlns:p14="http://schemas.microsoft.com/office/powerpoint/2010/main" val="284783389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0" y="1301353"/>
            <a:ext cx="9144000" cy="3243263"/>
          </a:xfrm>
          <a:custGeom>
            <a:avLst/>
            <a:gdLst>
              <a:gd name="connsiteX0" fmla="*/ 0 w 12192000"/>
              <a:gd name="connsiteY0" fmla="*/ 0 h 4324350"/>
              <a:gd name="connsiteX1" fmla="*/ 12192000 w 12192000"/>
              <a:gd name="connsiteY1" fmla="*/ 0 h 4324350"/>
              <a:gd name="connsiteX2" fmla="*/ 12192000 w 12192000"/>
              <a:gd name="connsiteY2" fmla="*/ 4324350 h 4324350"/>
              <a:gd name="connsiteX3" fmla="*/ 0 w 12192000"/>
              <a:gd name="connsiteY3" fmla="*/ 4324350 h 4324350"/>
            </a:gdLst>
            <a:ahLst/>
            <a:cxnLst>
              <a:cxn ang="0">
                <a:pos x="connsiteX0" y="connsiteY0"/>
              </a:cxn>
              <a:cxn ang="0">
                <a:pos x="connsiteX1" y="connsiteY1"/>
              </a:cxn>
              <a:cxn ang="0">
                <a:pos x="connsiteX2" y="connsiteY2"/>
              </a:cxn>
              <a:cxn ang="0">
                <a:pos x="connsiteX3" y="connsiteY3"/>
              </a:cxn>
            </a:cxnLst>
            <a:rect l="l" t="t" r="r" b="b"/>
            <a:pathLst>
              <a:path w="12192000" h="4324350">
                <a:moveTo>
                  <a:pt x="0" y="0"/>
                </a:moveTo>
                <a:lnTo>
                  <a:pt x="12192000" y="0"/>
                </a:lnTo>
                <a:lnTo>
                  <a:pt x="12192000" y="4324350"/>
                </a:lnTo>
                <a:lnTo>
                  <a:pt x="0" y="4324350"/>
                </a:lnTo>
                <a:close/>
              </a:path>
            </a:pathLst>
          </a:custGeom>
        </p:spPr>
        <p:txBody>
          <a:bodyPr wrap="square" lIns="68580" tIns="34290" rIns="68580" bIns="34290">
            <a:noAutofit/>
          </a:bodyPr>
          <a:lstStyle/>
          <a:p>
            <a:endParaRPr lang="zh-CN" altLang="en-US"/>
          </a:p>
        </p:txBody>
      </p:sp>
    </p:spTree>
    <p:extLst>
      <p:ext uri="{BB962C8B-B14F-4D97-AF65-F5344CB8AC3E}">
        <p14:creationId xmlns:p14="http://schemas.microsoft.com/office/powerpoint/2010/main" val="38367212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0_自定义版式">
    <p:spTree>
      <p:nvGrpSpPr>
        <p:cNvPr id="1" name=""/>
        <p:cNvGrpSpPr/>
        <p:nvPr/>
      </p:nvGrpSpPr>
      <p:grpSpPr>
        <a:xfrm>
          <a:off x="0" y="0"/>
          <a:ext cx="0" cy="0"/>
          <a:chOff x="0" y="0"/>
          <a:chExt cx="0" cy="0"/>
        </a:xfrm>
      </p:grpSpPr>
      <p:sp>
        <p:nvSpPr>
          <p:cNvPr id="6" name="任意多边形: 形状 5"/>
          <p:cNvSpPr>
            <a:spLocks noGrp="1"/>
          </p:cNvSpPr>
          <p:nvPr>
            <p:ph type="pic" sz="quarter" idx="10"/>
          </p:nvPr>
        </p:nvSpPr>
        <p:spPr>
          <a:xfrm>
            <a:off x="791766" y="1489971"/>
            <a:ext cx="3758463" cy="2866030"/>
          </a:xfrm>
          <a:custGeom>
            <a:avLst/>
            <a:gdLst>
              <a:gd name="connsiteX0" fmla="*/ 0 w 5011284"/>
              <a:gd name="connsiteY0" fmla="*/ 0 h 3821373"/>
              <a:gd name="connsiteX1" fmla="*/ 5011284 w 5011284"/>
              <a:gd name="connsiteY1" fmla="*/ 0 h 3821373"/>
              <a:gd name="connsiteX2" fmla="*/ 5011284 w 5011284"/>
              <a:gd name="connsiteY2" fmla="*/ 3821373 h 3821373"/>
              <a:gd name="connsiteX3" fmla="*/ 0 w 5011284"/>
              <a:gd name="connsiteY3" fmla="*/ 3821373 h 3821373"/>
            </a:gdLst>
            <a:ahLst/>
            <a:cxnLst>
              <a:cxn ang="0">
                <a:pos x="connsiteX0" y="connsiteY0"/>
              </a:cxn>
              <a:cxn ang="0">
                <a:pos x="connsiteX1" y="connsiteY1"/>
              </a:cxn>
              <a:cxn ang="0">
                <a:pos x="connsiteX2" y="connsiteY2"/>
              </a:cxn>
              <a:cxn ang="0">
                <a:pos x="connsiteX3" y="connsiteY3"/>
              </a:cxn>
            </a:cxnLst>
            <a:rect l="l" t="t" r="r" b="b"/>
            <a:pathLst>
              <a:path w="5011284" h="3821373">
                <a:moveTo>
                  <a:pt x="0" y="0"/>
                </a:moveTo>
                <a:lnTo>
                  <a:pt x="5011284" y="0"/>
                </a:lnTo>
                <a:lnTo>
                  <a:pt x="5011284" y="3821373"/>
                </a:lnTo>
                <a:lnTo>
                  <a:pt x="0" y="3821373"/>
                </a:lnTo>
                <a:close/>
              </a:path>
            </a:pathLst>
          </a:custGeom>
        </p:spPr>
        <p:txBody>
          <a:bodyPr wrap="square" lIns="68580" tIns="34290" rIns="68580" bIns="34290">
            <a:noAutofit/>
          </a:bodyPr>
          <a:lstStyle/>
          <a:p>
            <a:endParaRPr lang="zh-CN" altLang="en-US"/>
          </a:p>
        </p:txBody>
      </p:sp>
    </p:spTree>
    <p:extLst>
      <p:ext uri="{BB962C8B-B14F-4D97-AF65-F5344CB8AC3E}">
        <p14:creationId xmlns:p14="http://schemas.microsoft.com/office/powerpoint/2010/main" val="468772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Blank-2">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6586240"/>
      </p:ext>
    </p:extLst>
  </p:cSld>
  <p:clrMapOvr>
    <a:masterClrMapping/>
  </p:clrMapOvr>
  <p:timing>
    <p:tnLst>
      <p:par>
        <p:cTn id="1" dur="indefinite" restart="never" nodeType="tmRoot"/>
      </p:par>
    </p:tnLst>
  </p:timing>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1_Blank-2">
    <p:spTree>
      <p:nvGrpSpPr>
        <p:cNvPr id="1" name=""/>
        <p:cNvGrpSpPr/>
        <p:nvPr/>
      </p:nvGrpSpPr>
      <p:grpSpPr>
        <a:xfrm>
          <a:off x="0" y="0"/>
          <a:ext cx="0" cy="0"/>
          <a:chOff x="0" y="0"/>
          <a:chExt cx="0" cy="0"/>
        </a:xfrm>
      </p:grpSpPr>
      <p:sp>
        <p:nvSpPr>
          <p:cNvPr id="27" name="任意多边形: 形状 26"/>
          <p:cNvSpPr>
            <a:spLocks noGrp="1"/>
          </p:cNvSpPr>
          <p:nvPr>
            <p:ph type="pic" sz="quarter" idx="10"/>
          </p:nvPr>
        </p:nvSpPr>
        <p:spPr>
          <a:xfrm>
            <a:off x="804863" y="1638897"/>
            <a:ext cx="1562100" cy="1346639"/>
          </a:xfrm>
          <a:custGeom>
            <a:avLst/>
            <a:gdLst>
              <a:gd name="connsiteX0" fmla="*/ 448880 w 2082800"/>
              <a:gd name="connsiteY0" fmla="*/ 0 h 1795518"/>
              <a:gd name="connsiteX1" fmla="*/ 1633921 w 2082800"/>
              <a:gd name="connsiteY1" fmla="*/ 0 h 1795518"/>
              <a:gd name="connsiteX2" fmla="*/ 2082800 w 2082800"/>
              <a:gd name="connsiteY2" fmla="*/ 897759 h 1795518"/>
              <a:gd name="connsiteX3" fmla="*/ 1633921 w 2082800"/>
              <a:gd name="connsiteY3" fmla="*/ 1795518 h 1795518"/>
              <a:gd name="connsiteX4" fmla="*/ 448880 w 2082800"/>
              <a:gd name="connsiteY4" fmla="*/ 1795518 h 1795518"/>
              <a:gd name="connsiteX5" fmla="*/ 0 w 2082800"/>
              <a:gd name="connsiteY5" fmla="*/ 897759 h 1795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800" h="1795518">
                <a:moveTo>
                  <a:pt x="448880" y="0"/>
                </a:moveTo>
                <a:lnTo>
                  <a:pt x="1633921" y="0"/>
                </a:lnTo>
                <a:lnTo>
                  <a:pt x="2082800" y="897759"/>
                </a:lnTo>
                <a:lnTo>
                  <a:pt x="1633921" y="1795518"/>
                </a:lnTo>
                <a:lnTo>
                  <a:pt x="448880" y="1795518"/>
                </a:lnTo>
                <a:lnTo>
                  <a:pt x="0" y="897759"/>
                </a:lnTo>
                <a:close/>
              </a:path>
            </a:pathLst>
          </a:custGeom>
        </p:spPr>
        <p:txBody>
          <a:bodyPr wrap="square" lIns="68580" tIns="34290" rIns="68580" bIns="34290">
            <a:noAutofit/>
          </a:bodyPr>
          <a:lstStyle/>
          <a:p>
            <a:endParaRPr lang="zh-CN" altLang="en-US"/>
          </a:p>
        </p:txBody>
      </p:sp>
      <p:sp>
        <p:nvSpPr>
          <p:cNvPr id="28" name="任意多边形: 形状 27"/>
          <p:cNvSpPr>
            <a:spLocks noGrp="1"/>
          </p:cNvSpPr>
          <p:nvPr>
            <p:ph type="pic" sz="quarter" idx="11"/>
          </p:nvPr>
        </p:nvSpPr>
        <p:spPr>
          <a:xfrm>
            <a:off x="2795588" y="1638897"/>
            <a:ext cx="1562100" cy="1346639"/>
          </a:xfrm>
          <a:custGeom>
            <a:avLst/>
            <a:gdLst>
              <a:gd name="connsiteX0" fmla="*/ 448880 w 2082800"/>
              <a:gd name="connsiteY0" fmla="*/ 0 h 1795518"/>
              <a:gd name="connsiteX1" fmla="*/ 1633921 w 2082800"/>
              <a:gd name="connsiteY1" fmla="*/ 0 h 1795518"/>
              <a:gd name="connsiteX2" fmla="*/ 2082800 w 2082800"/>
              <a:gd name="connsiteY2" fmla="*/ 897759 h 1795518"/>
              <a:gd name="connsiteX3" fmla="*/ 1633921 w 2082800"/>
              <a:gd name="connsiteY3" fmla="*/ 1795518 h 1795518"/>
              <a:gd name="connsiteX4" fmla="*/ 448880 w 2082800"/>
              <a:gd name="connsiteY4" fmla="*/ 1795518 h 1795518"/>
              <a:gd name="connsiteX5" fmla="*/ 0 w 2082800"/>
              <a:gd name="connsiteY5" fmla="*/ 897759 h 1795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800" h="1795518">
                <a:moveTo>
                  <a:pt x="448880" y="0"/>
                </a:moveTo>
                <a:lnTo>
                  <a:pt x="1633921" y="0"/>
                </a:lnTo>
                <a:lnTo>
                  <a:pt x="2082800" y="897759"/>
                </a:lnTo>
                <a:lnTo>
                  <a:pt x="1633921" y="1795518"/>
                </a:lnTo>
                <a:lnTo>
                  <a:pt x="448880" y="1795518"/>
                </a:lnTo>
                <a:lnTo>
                  <a:pt x="0" y="897759"/>
                </a:lnTo>
                <a:close/>
              </a:path>
            </a:pathLst>
          </a:custGeom>
        </p:spPr>
        <p:txBody>
          <a:bodyPr wrap="square" lIns="68580" tIns="34290" rIns="68580" bIns="34290">
            <a:noAutofit/>
          </a:bodyPr>
          <a:lstStyle/>
          <a:p>
            <a:endParaRPr lang="zh-CN" altLang="en-US"/>
          </a:p>
        </p:txBody>
      </p:sp>
      <p:sp>
        <p:nvSpPr>
          <p:cNvPr id="29" name="任意多边形: 形状 28"/>
          <p:cNvSpPr>
            <a:spLocks noGrp="1"/>
          </p:cNvSpPr>
          <p:nvPr>
            <p:ph type="pic" sz="quarter" idx="12"/>
          </p:nvPr>
        </p:nvSpPr>
        <p:spPr>
          <a:xfrm>
            <a:off x="4786313" y="1638897"/>
            <a:ext cx="1562100" cy="1346639"/>
          </a:xfrm>
          <a:custGeom>
            <a:avLst/>
            <a:gdLst>
              <a:gd name="connsiteX0" fmla="*/ 448880 w 2082800"/>
              <a:gd name="connsiteY0" fmla="*/ 0 h 1795518"/>
              <a:gd name="connsiteX1" fmla="*/ 1633921 w 2082800"/>
              <a:gd name="connsiteY1" fmla="*/ 0 h 1795518"/>
              <a:gd name="connsiteX2" fmla="*/ 2082800 w 2082800"/>
              <a:gd name="connsiteY2" fmla="*/ 897759 h 1795518"/>
              <a:gd name="connsiteX3" fmla="*/ 1633921 w 2082800"/>
              <a:gd name="connsiteY3" fmla="*/ 1795518 h 1795518"/>
              <a:gd name="connsiteX4" fmla="*/ 448880 w 2082800"/>
              <a:gd name="connsiteY4" fmla="*/ 1795518 h 1795518"/>
              <a:gd name="connsiteX5" fmla="*/ 0 w 2082800"/>
              <a:gd name="connsiteY5" fmla="*/ 897759 h 1795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800" h="1795518">
                <a:moveTo>
                  <a:pt x="448880" y="0"/>
                </a:moveTo>
                <a:lnTo>
                  <a:pt x="1633921" y="0"/>
                </a:lnTo>
                <a:lnTo>
                  <a:pt x="2082800" y="897759"/>
                </a:lnTo>
                <a:lnTo>
                  <a:pt x="1633921" y="1795518"/>
                </a:lnTo>
                <a:lnTo>
                  <a:pt x="448880" y="1795518"/>
                </a:lnTo>
                <a:lnTo>
                  <a:pt x="0" y="897759"/>
                </a:lnTo>
                <a:close/>
              </a:path>
            </a:pathLst>
          </a:custGeom>
        </p:spPr>
        <p:txBody>
          <a:bodyPr wrap="square" lIns="68580" tIns="34290" rIns="68580" bIns="34290">
            <a:noAutofit/>
          </a:bodyPr>
          <a:lstStyle/>
          <a:p>
            <a:endParaRPr lang="zh-CN" altLang="en-US"/>
          </a:p>
        </p:txBody>
      </p:sp>
      <p:sp>
        <p:nvSpPr>
          <p:cNvPr id="30" name="任意多边形: 形状 29"/>
          <p:cNvSpPr>
            <a:spLocks noGrp="1"/>
          </p:cNvSpPr>
          <p:nvPr>
            <p:ph type="pic" sz="quarter" idx="13"/>
          </p:nvPr>
        </p:nvSpPr>
        <p:spPr>
          <a:xfrm>
            <a:off x="6777038" y="1638897"/>
            <a:ext cx="1562100" cy="1346639"/>
          </a:xfrm>
          <a:custGeom>
            <a:avLst/>
            <a:gdLst>
              <a:gd name="connsiteX0" fmla="*/ 448880 w 2082800"/>
              <a:gd name="connsiteY0" fmla="*/ 0 h 1795518"/>
              <a:gd name="connsiteX1" fmla="*/ 1633921 w 2082800"/>
              <a:gd name="connsiteY1" fmla="*/ 0 h 1795518"/>
              <a:gd name="connsiteX2" fmla="*/ 2082800 w 2082800"/>
              <a:gd name="connsiteY2" fmla="*/ 897759 h 1795518"/>
              <a:gd name="connsiteX3" fmla="*/ 1633921 w 2082800"/>
              <a:gd name="connsiteY3" fmla="*/ 1795518 h 1795518"/>
              <a:gd name="connsiteX4" fmla="*/ 448880 w 2082800"/>
              <a:gd name="connsiteY4" fmla="*/ 1795518 h 1795518"/>
              <a:gd name="connsiteX5" fmla="*/ 0 w 2082800"/>
              <a:gd name="connsiteY5" fmla="*/ 897759 h 1795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2800" h="1795518">
                <a:moveTo>
                  <a:pt x="448880" y="0"/>
                </a:moveTo>
                <a:lnTo>
                  <a:pt x="1633921" y="0"/>
                </a:lnTo>
                <a:lnTo>
                  <a:pt x="2082800" y="897759"/>
                </a:lnTo>
                <a:lnTo>
                  <a:pt x="1633921" y="1795518"/>
                </a:lnTo>
                <a:lnTo>
                  <a:pt x="448880" y="1795518"/>
                </a:lnTo>
                <a:lnTo>
                  <a:pt x="0" y="897759"/>
                </a:lnTo>
                <a:close/>
              </a:path>
            </a:pathLst>
          </a:custGeom>
        </p:spPr>
        <p:txBody>
          <a:bodyPr wrap="square" lIns="68580" tIns="34290" rIns="68580" bIns="34290">
            <a:noAutofit/>
          </a:bodyPr>
          <a:lstStyle/>
          <a:p>
            <a:endParaRPr lang="zh-CN" altLang="en-US"/>
          </a:p>
        </p:txBody>
      </p:sp>
    </p:spTree>
    <p:extLst>
      <p:ext uri="{BB962C8B-B14F-4D97-AF65-F5344CB8AC3E}">
        <p14:creationId xmlns:p14="http://schemas.microsoft.com/office/powerpoint/2010/main" val="1738776469"/>
      </p:ext>
    </p:extLst>
  </p:cSld>
  <p:clrMapOvr>
    <a:masterClrMapping/>
  </p:clrMapOvr>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alphaModFix amt="95000"/>
            <a:lum/>
          </a:blip>
          <a:srcRect/>
          <a:stretch>
            <a:fillRect t="-3000" b="-3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3949440"/>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 id="2147483662" r:id="rId4"/>
    <p:sldLayoutId id="2147483665" r:id="rId5"/>
    <p:sldLayoutId id="2147483666" r:id="rId6"/>
    <p:sldLayoutId id="2147483667" r:id="rId7"/>
    <p:sldLayoutId id="2147483668" r:id="rId8"/>
    <p:sldLayoutId id="2147483669" r:id="rId9"/>
    <p:sldLayoutId id="2147483671" r:id="rId10"/>
    <p:sldLayoutId id="2147483672" r:id="rId11"/>
    <p:sldLayoutId id="2147483674" r:id="rId12"/>
    <p:sldLayoutId id="2147483675" r:id="rId13"/>
    <p:sldLayoutId id="2147483676" r:id="rId14"/>
    <p:sldLayoutId id="2147483678" r:id="rId15"/>
    <p:sldLayoutId id="2147483681" r:id="rId16"/>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16.xml"/><Relationship Id="rId5" Type="http://schemas.openxmlformats.org/officeDocument/2006/relationships/image" Target="../media/image16.jpg"/><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33.jpeg"/><Relationship Id="rId4" Type="http://schemas.openxmlformats.org/officeDocument/2006/relationships/image" Target="../media/image32.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4.xml"/><Relationship Id="rId1" Type="http://schemas.openxmlformats.org/officeDocument/2006/relationships/tags" Target="../tags/tag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2.xml"/><Relationship Id="rId1" Type="http://schemas.openxmlformats.org/officeDocument/2006/relationships/slideLayout" Target="../slideLayouts/slideLayout10.xml"/><Relationship Id="rId4" Type="http://schemas.openxmlformats.org/officeDocument/2006/relationships/image" Target="../media/image44.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16.xml"/><Relationship Id="rId5" Type="http://schemas.openxmlformats.org/officeDocument/2006/relationships/image" Target="../media/image13.jpg"/><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2F1"/>
        </a:solidFill>
        <a:effectLst/>
      </p:bgPr>
    </p:bg>
    <p:spTree>
      <p:nvGrpSpPr>
        <p:cNvPr id="1" name=""/>
        <p:cNvGrpSpPr/>
        <p:nvPr/>
      </p:nvGrpSpPr>
      <p:grpSpPr>
        <a:xfrm>
          <a:off x="0" y="0"/>
          <a:ext cx="0" cy="0"/>
          <a:chOff x="0" y="0"/>
          <a:chExt cx="0" cy="0"/>
        </a:xfrm>
      </p:grpSpPr>
      <p:pic>
        <p:nvPicPr>
          <p:cNvPr id="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43" y="1020740"/>
            <a:ext cx="4419695" cy="3495674"/>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6260460" y="3660832"/>
            <a:ext cx="257728" cy="257728"/>
            <a:chOff x="7489371" y="4542971"/>
            <a:chExt cx="711200" cy="711200"/>
          </a:xfrm>
        </p:grpSpPr>
        <p:sp>
          <p:nvSpPr>
            <p:cNvPr id="3" name="椭圆 2"/>
            <p:cNvSpPr/>
            <p:nvPr/>
          </p:nvSpPr>
          <p:spPr>
            <a:xfrm>
              <a:off x="7489371" y="4542971"/>
              <a:ext cx="711200" cy="71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p>
          </p:txBody>
        </p:sp>
        <p:sp>
          <p:nvSpPr>
            <p:cNvPr id="4" name="椭圆 8"/>
            <p:cNvSpPr/>
            <p:nvPr/>
          </p:nvSpPr>
          <p:spPr>
            <a:xfrm>
              <a:off x="7649029" y="4739974"/>
              <a:ext cx="391884" cy="317194"/>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p>
          </p:txBody>
        </p:sp>
      </p:grpSp>
      <p:grpSp>
        <p:nvGrpSpPr>
          <p:cNvPr id="5" name="组合 4"/>
          <p:cNvGrpSpPr/>
          <p:nvPr/>
        </p:nvGrpSpPr>
        <p:grpSpPr>
          <a:xfrm>
            <a:off x="6622963" y="3660832"/>
            <a:ext cx="257728" cy="257728"/>
            <a:chOff x="8638974" y="4542971"/>
            <a:chExt cx="711200" cy="711200"/>
          </a:xfrm>
        </p:grpSpPr>
        <p:sp>
          <p:nvSpPr>
            <p:cNvPr id="6" name="椭圆 5"/>
            <p:cNvSpPr/>
            <p:nvPr/>
          </p:nvSpPr>
          <p:spPr>
            <a:xfrm>
              <a:off x="8638974" y="4542971"/>
              <a:ext cx="711200" cy="711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p>
          </p:txBody>
        </p:sp>
        <p:sp>
          <p:nvSpPr>
            <p:cNvPr id="7" name="椭圆 9"/>
            <p:cNvSpPr/>
            <p:nvPr/>
          </p:nvSpPr>
          <p:spPr>
            <a:xfrm>
              <a:off x="8798632" y="4702918"/>
              <a:ext cx="391884" cy="391305"/>
            </a:xfrm>
            <a:custGeom>
              <a:avLst/>
              <a:gdLst>
                <a:gd name="connsiteX0" fmla="*/ 414666 w 606487"/>
                <a:gd name="connsiteY0" fmla="*/ 244368 h 605592"/>
                <a:gd name="connsiteX1" fmla="*/ 440469 w 606487"/>
                <a:gd name="connsiteY1" fmla="*/ 270042 h 605592"/>
                <a:gd name="connsiteX2" fmla="*/ 440469 w 606487"/>
                <a:gd name="connsiteY2" fmla="*/ 381912 h 605592"/>
                <a:gd name="connsiteX3" fmla="*/ 414666 w 606487"/>
                <a:gd name="connsiteY3" fmla="*/ 407586 h 605592"/>
                <a:gd name="connsiteX4" fmla="*/ 388956 w 606487"/>
                <a:gd name="connsiteY4" fmla="*/ 381912 h 605592"/>
                <a:gd name="connsiteX5" fmla="*/ 388956 w 606487"/>
                <a:gd name="connsiteY5" fmla="*/ 270042 h 605592"/>
                <a:gd name="connsiteX6" fmla="*/ 414666 w 606487"/>
                <a:gd name="connsiteY6" fmla="*/ 244368 h 605592"/>
                <a:gd name="connsiteX7" fmla="*/ 302702 w 606487"/>
                <a:gd name="connsiteY7" fmla="*/ 167240 h 605592"/>
                <a:gd name="connsiteX8" fmla="*/ 328412 w 606487"/>
                <a:gd name="connsiteY8" fmla="*/ 192915 h 605592"/>
                <a:gd name="connsiteX9" fmla="*/ 328412 w 606487"/>
                <a:gd name="connsiteY9" fmla="*/ 381911 h 605592"/>
                <a:gd name="connsiteX10" fmla="*/ 302702 w 606487"/>
                <a:gd name="connsiteY10" fmla="*/ 407586 h 605592"/>
                <a:gd name="connsiteX11" fmla="*/ 276899 w 606487"/>
                <a:gd name="connsiteY11" fmla="*/ 381911 h 605592"/>
                <a:gd name="connsiteX12" fmla="*/ 276899 w 606487"/>
                <a:gd name="connsiteY12" fmla="*/ 192915 h 605592"/>
                <a:gd name="connsiteX13" fmla="*/ 302702 w 606487"/>
                <a:gd name="connsiteY13" fmla="*/ 167240 h 605592"/>
                <a:gd name="connsiteX14" fmla="*/ 190632 w 606487"/>
                <a:gd name="connsiteY14" fmla="*/ 107965 h 605592"/>
                <a:gd name="connsiteX15" fmla="*/ 216353 w 606487"/>
                <a:gd name="connsiteY15" fmla="*/ 133737 h 605592"/>
                <a:gd name="connsiteX16" fmla="*/ 216353 w 606487"/>
                <a:gd name="connsiteY16" fmla="*/ 381907 h 605592"/>
                <a:gd name="connsiteX17" fmla="*/ 190632 w 606487"/>
                <a:gd name="connsiteY17" fmla="*/ 407586 h 605592"/>
                <a:gd name="connsiteX18" fmla="*/ 164911 w 606487"/>
                <a:gd name="connsiteY18" fmla="*/ 381907 h 605592"/>
                <a:gd name="connsiteX19" fmla="*/ 164911 w 606487"/>
                <a:gd name="connsiteY19" fmla="*/ 133737 h 605592"/>
                <a:gd name="connsiteX20" fmla="*/ 190632 w 606487"/>
                <a:gd name="connsiteY20" fmla="*/ 107965 h 605592"/>
                <a:gd name="connsiteX21" fmla="*/ 86256 w 606487"/>
                <a:gd name="connsiteY21" fmla="*/ 51447 h 605592"/>
                <a:gd name="connsiteX22" fmla="*/ 86256 w 606487"/>
                <a:gd name="connsiteY22" fmla="*/ 464229 h 605592"/>
                <a:gd name="connsiteX23" fmla="*/ 517724 w 606487"/>
                <a:gd name="connsiteY23" fmla="*/ 464229 h 605592"/>
                <a:gd name="connsiteX24" fmla="*/ 517724 w 606487"/>
                <a:gd name="connsiteY24" fmla="*/ 51447 h 605592"/>
                <a:gd name="connsiteX25" fmla="*/ 25719 w 606487"/>
                <a:gd name="connsiteY25" fmla="*/ 0 h 605592"/>
                <a:gd name="connsiteX26" fmla="*/ 580861 w 606487"/>
                <a:gd name="connsiteY26" fmla="*/ 0 h 605592"/>
                <a:gd name="connsiteX27" fmla="*/ 606487 w 606487"/>
                <a:gd name="connsiteY27" fmla="*/ 25677 h 605592"/>
                <a:gd name="connsiteX28" fmla="*/ 579468 w 606487"/>
                <a:gd name="connsiteY28" fmla="*/ 51447 h 605592"/>
                <a:gd name="connsiteX29" fmla="*/ 569162 w 606487"/>
                <a:gd name="connsiteY29" fmla="*/ 51447 h 605592"/>
                <a:gd name="connsiteX30" fmla="*/ 569162 w 606487"/>
                <a:gd name="connsiteY30" fmla="*/ 488608 h 605592"/>
                <a:gd name="connsiteX31" fmla="*/ 543443 w 606487"/>
                <a:gd name="connsiteY31" fmla="*/ 514285 h 605592"/>
                <a:gd name="connsiteX32" fmla="*/ 476499 w 606487"/>
                <a:gd name="connsiteY32" fmla="*/ 514285 h 605592"/>
                <a:gd name="connsiteX33" fmla="*/ 476499 w 606487"/>
                <a:gd name="connsiteY33" fmla="*/ 579915 h 605592"/>
                <a:gd name="connsiteX34" fmla="*/ 450687 w 606487"/>
                <a:gd name="connsiteY34" fmla="*/ 605592 h 605592"/>
                <a:gd name="connsiteX35" fmla="*/ 424968 w 606487"/>
                <a:gd name="connsiteY35" fmla="*/ 579915 h 605592"/>
                <a:gd name="connsiteX36" fmla="*/ 424968 w 606487"/>
                <a:gd name="connsiteY36" fmla="*/ 514285 h 605592"/>
                <a:gd name="connsiteX37" fmla="*/ 180219 w 606487"/>
                <a:gd name="connsiteY37" fmla="*/ 514285 h 605592"/>
                <a:gd name="connsiteX38" fmla="*/ 180219 w 606487"/>
                <a:gd name="connsiteY38" fmla="*/ 579915 h 605592"/>
                <a:gd name="connsiteX39" fmla="*/ 154500 w 606487"/>
                <a:gd name="connsiteY39" fmla="*/ 605592 h 605592"/>
                <a:gd name="connsiteX40" fmla="*/ 128688 w 606487"/>
                <a:gd name="connsiteY40" fmla="*/ 579915 h 605592"/>
                <a:gd name="connsiteX41" fmla="*/ 128688 w 606487"/>
                <a:gd name="connsiteY41" fmla="*/ 514285 h 605592"/>
                <a:gd name="connsiteX42" fmla="*/ 61744 w 606487"/>
                <a:gd name="connsiteY42" fmla="*/ 514285 h 605592"/>
                <a:gd name="connsiteX43" fmla="*/ 36025 w 606487"/>
                <a:gd name="connsiteY43" fmla="*/ 488608 h 605592"/>
                <a:gd name="connsiteX44" fmla="*/ 36025 w 606487"/>
                <a:gd name="connsiteY44" fmla="*/ 51447 h 605592"/>
                <a:gd name="connsiteX45" fmla="*/ 25719 w 606487"/>
                <a:gd name="connsiteY45" fmla="*/ 51447 h 605592"/>
                <a:gd name="connsiteX46" fmla="*/ 0 w 606487"/>
                <a:gd name="connsiteY46" fmla="*/ 25677 h 605592"/>
                <a:gd name="connsiteX47" fmla="*/ 25719 w 606487"/>
                <a:gd name="connsiteY47"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6487" h="605592">
                  <a:moveTo>
                    <a:pt x="414666" y="244368"/>
                  </a:moveTo>
                  <a:cubicBezTo>
                    <a:pt x="428774" y="244368"/>
                    <a:pt x="440469" y="255954"/>
                    <a:pt x="440469" y="270042"/>
                  </a:cubicBezTo>
                  <a:lnTo>
                    <a:pt x="440469" y="381912"/>
                  </a:lnTo>
                  <a:cubicBezTo>
                    <a:pt x="439170" y="396000"/>
                    <a:pt x="428774" y="407586"/>
                    <a:pt x="414666" y="407586"/>
                  </a:cubicBezTo>
                  <a:cubicBezTo>
                    <a:pt x="400465" y="407586"/>
                    <a:pt x="388956" y="396000"/>
                    <a:pt x="388956" y="381912"/>
                  </a:cubicBezTo>
                  <a:lnTo>
                    <a:pt x="388956" y="270042"/>
                  </a:lnTo>
                  <a:cubicBezTo>
                    <a:pt x="388956" y="255954"/>
                    <a:pt x="400558" y="244368"/>
                    <a:pt x="414666" y="244368"/>
                  </a:cubicBezTo>
                  <a:close/>
                  <a:moveTo>
                    <a:pt x="302702" y="167240"/>
                  </a:moveTo>
                  <a:cubicBezTo>
                    <a:pt x="316810" y="167240"/>
                    <a:pt x="328412" y="178826"/>
                    <a:pt x="328412" y="192915"/>
                  </a:cubicBezTo>
                  <a:lnTo>
                    <a:pt x="328412" y="381911"/>
                  </a:lnTo>
                  <a:cubicBezTo>
                    <a:pt x="328412" y="396000"/>
                    <a:pt x="316810" y="407586"/>
                    <a:pt x="302702" y="407586"/>
                  </a:cubicBezTo>
                  <a:cubicBezTo>
                    <a:pt x="288408" y="407586"/>
                    <a:pt x="276899" y="396000"/>
                    <a:pt x="276899" y="381911"/>
                  </a:cubicBezTo>
                  <a:lnTo>
                    <a:pt x="276899" y="192915"/>
                  </a:lnTo>
                  <a:cubicBezTo>
                    <a:pt x="276899" y="178826"/>
                    <a:pt x="288594" y="167240"/>
                    <a:pt x="302702" y="167240"/>
                  </a:cubicBezTo>
                  <a:close/>
                  <a:moveTo>
                    <a:pt x="190632" y="107965"/>
                  </a:moveTo>
                  <a:cubicBezTo>
                    <a:pt x="204746" y="107965"/>
                    <a:pt x="216353" y="119646"/>
                    <a:pt x="216353" y="133737"/>
                  </a:cubicBezTo>
                  <a:lnTo>
                    <a:pt x="216353" y="381907"/>
                  </a:lnTo>
                  <a:cubicBezTo>
                    <a:pt x="216353" y="395998"/>
                    <a:pt x="204746" y="407586"/>
                    <a:pt x="190632" y="407586"/>
                  </a:cubicBezTo>
                  <a:cubicBezTo>
                    <a:pt x="176425" y="407586"/>
                    <a:pt x="164911" y="395998"/>
                    <a:pt x="164911" y="381907"/>
                  </a:cubicBezTo>
                  <a:lnTo>
                    <a:pt x="164911" y="133737"/>
                  </a:lnTo>
                  <a:cubicBezTo>
                    <a:pt x="164911" y="119646"/>
                    <a:pt x="176518" y="107965"/>
                    <a:pt x="190632" y="107965"/>
                  </a:cubicBezTo>
                  <a:close/>
                  <a:moveTo>
                    <a:pt x="86256" y="51447"/>
                  </a:moveTo>
                  <a:lnTo>
                    <a:pt x="86256" y="464229"/>
                  </a:lnTo>
                  <a:lnTo>
                    <a:pt x="517724" y="464229"/>
                  </a:lnTo>
                  <a:lnTo>
                    <a:pt x="517724" y="51447"/>
                  </a:lnTo>
                  <a:close/>
                  <a:moveTo>
                    <a:pt x="25719" y="0"/>
                  </a:moveTo>
                  <a:lnTo>
                    <a:pt x="580861" y="0"/>
                  </a:lnTo>
                  <a:cubicBezTo>
                    <a:pt x="594974" y="0"/>
                    <a:pt x="606580" y="11587"/>
                    <a:pt x="606487" y="25677"/>
                  </a:cubicBezTo>
                  <a:cubicBezTo>
                    <a:pt x="606487" y="39767"/>
                    <a:pt x="593581" y="51447"/>
                    <a:pt x="579468" y="51447"/>
                  </a:cubicBezTo>
                  <a:lnTo>
                    <a:pt x="569162" y="51447"/>
                  </a:lnTo>
                  <a:lnTo>
                    <a:pt x="569162" y="488608"/>
                  </a:lnTo>
                  <a:cubicBezTo>
                    <a:pt x="569162" y="503996"/>
                    <a:pt x="557556" y="514285"/>
                    <a:pt x="543443" y="514285"/>
                  </a:cubicBezTo>
                  <a:lnTo>
                    <a:pt x="476499" y="514285"/>
                  </a:lnTo>
                  <a:lnTo>
                    <a:pt x="476499" y="579915"/>
                  </a:lnTo>
                  <a:cubicBezTo>
                    <a:pt x="476499" y="594005"/>
                    <a:pt x="464800" y="605592"/>
                    <a:pt x="450687" y="605592"/>
                  </a:cubicBezTo>
                  <a:cubicBezTo>
                    <a:pt x="436574" y="605592"/>
                    <a:pt x="424968" y="594005"/>
                    <a:pt x="424968" y="579915"/>
                  </a:cubicBezTo>
                  <a:lnTo>
                    <a:pt x="424968" y="514285"/>
                  </a:lnTo>
                  <a:lnTo>
                    <a:pt x="180219" y="514285"/>
                  </a:lnTo>
                  <a:lnTo>
                    <a:pt x="180219" y="579915"/>
                  </a:lnTo>
                  <a:cubicBezTo>
                    <a:pt x="180219" y="594005"/>
                    <a:pt x="168613" y="605592"/>
                    <a:pt x="154500" y="605592"/>
                  </a:cubicBezTo>
                  <a:cubicBezTo>
                    <a:pt x="140387" y="605592"/>
                    <a:pt x="128688" y="594005"/>
                    <a:pt x="128688" y="579915"/>
                  </a:cubicBezTo>
                  <a:lnTo>
                    <a:pt x="128688" y="514285"/>
                  </a:lnTo>
                  <a:lnTo>
                    <a:pt x="61744" y="514285"/>
                  </a:lnTo>
                  <a:cubicBezTo>
                    <a:pt x="47631" y="514285"/>
                    <a:pt x="36025" y="502698"/>
                    <a:pt x="36025" y="488608"/>
                  </a:cubicBezTo>
                  <a:lnTo>
                    <a:pt x="36025" y="51447"/>
                  </a:lnTo>
                  <a:lnTo>
                    <a:pt x="25719" y="51447"/>
                  </a:lnTo>
                  <a:cubicBezTo>
                    <a:pt x="11606" y="51447"/>
                    <a:pt x="0" y="39767"/>
                    <a:pt x="0" y="25677"/>
                  </a:cubicBezTo>
                  <a:cubicBezTo>
                    <a:pt x="0" y="11587"/>
                    <a:pt x="11606" y="0"/>
                    <a:pt x="257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p>
          </p:txBody>
        </p:sp>
      </p:grpSp>
      <p:grpSp>
        <p:nvGrpSpPr>
          <p:cNvPr id="8" name="组合 7"/>
          <p:cNvGrpSpPr/>
          <p:nvPr/>
        </p:nvGrpSpPr>
        <p:grpSpPr>
          <a:xfrm>
            <a:off x="6984735" y="3660832"/>
            <a:ext cx="257728" cy="257728"/>
            <a:chOff x="9788577" y="4542971"/>
            <a:chExt cx="711200" cy="711200"/>
          </a:xfrm>
        </p:grpSpPr>
        <p:sp>
          <p:nvSpPr>
            <p:cNvPr id="9" name="椭圆 8"/>
            <p:cNvSpPr/>
            <p:nvPr/>
          </p:nvSpPr>
          <p:spPr>
            <a:xfrm>
              <a:off x="9788577" y="4542971"/>
              <a:ext cx="711200" cy="711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p>
          </p:txBody>
        </p:sp>
        <p:sp>
          <p:nvSpPr>
            <p:cNvPr id="10" name="椭圆 10"/>
            <p:cNvSpPr/>
            <p:nvPr/>
          </p:nvSpPr>
          <p:spPr>
            <a:xfrm>
              <a:off x="9948235" y="4702925"/>
              <a:ext cx="391884" cy="391292"/>
            </a:xfrm>
            <a:custGeom>
              <a:avLst/>
              <a:gdLst>
                <a:gd name="connsiteX0" fmla="*/ 303775 w 607639"/>
                <a:gd name="connsiteY0" fmla="*/ 525007 h 606722"/>
                <a:gd name="connsiteX1" fmla="*/ 315710 w 607639"/>
                <a:gd name="connsiteY1" fmla="*/ 536902 h 606722"/>
                <a:gd name="connsiteX2" fmla="*/ 315710 w 607639"/>
                <a:gd name="connsiteY2" fmla="*/ 552347 h 606722"/>
                <a:gd name="connsiteX3" fmla="*/ 303775 w 607639"/>
                <a:gd name="connsiteY3" fmla="*/ 564241 h 606722"/>
                <a:gd name="connsiteX4" fmla="*/ 291929 w 607639"/>
                <a:gd name="connsiteY4" fmla="*/ 552347 h 606722"/>
                <a:gd name="connsiteX5" fmla="*/ 291929 w 607639"/>
                <a:gd name="connsiteY5" fmla="*/ 536902 h 606722"/>
                <a:gd name="connsiteX6" fmla="*/ 303775 w 607639"/>
                <a:gd name="connsiteY6" fmla="*/ 525007 h 606722"/>
                <a:gd name="connsiteX7" fmla="*/ 429885 w 607639"/>
                <a:gd name="connsiteY7" fmla="*/ 509483 h 606722"/>
                <a:gd name="connsiteX8" fmla="*/ 441811 w 607639"/>
                <a:gd name="connsiteY8" fmla="*/ 521409 h 606722"/>
                <a:gd name="connsiteX9" fmla="*/ 429885 w 607639"/>
                <a:gd name="connsiteY9" fmla="*/ 533335 h 606722"/>
                <a:gd name="connsiteX10" fmla="*/ 417959 w 607639"/>
                <a:gd name="connsiteY10" fmla="*/ 521409 h 606722"/>
                <a:gd name="connsiteX11" fmla="*/ 429885 w 607639"/>
                <a:gd name="connsiteY11" fmla="*/ 509483 h 606722"/>
                <a:gd name="connsiteX12" fmla="*/ 177720 w 607639"/>
                <a:gd name="connsiteY12" fmla="*/ 509483 h 606722"/>
                <a:gd name="connsiteX13" fmla="*/ 189611 w 607639"/>
                <a:gd name="connsiteY13" fmla="*/ 521409 h 606722"/>
                <a:gd name="connsiteX14" fmla="*/ 177720 w 607639"/>
                <a:gd name="connsiteY14" fmla="*/ 533335 h 606722"/>
                <a:gd name="connsiteX15" fmla="*/ 165829 w 607639"/>
                <a:gd name="connsiteY15" fmla="*/ 521409 h 606722"/>
                <a:gd name="connsiteX16" fmla="*/ 177720 w 607639"/>
                <a:gd name="connsiteY16" fmla="*/ 509483 h 606722"/>
                <a:gd name="connsiteX17" fmla="*/ 522185 w 607639"/>
                <a:gd name="connsiteY17" fmla="*/ 417324 h 606722"/>
                <a:gd name="connsiteX18" fmla="*/ 534111 w 607639"/>
                <a:gd name="connsiteY18" fmla="*/ 429250 h 606722"/>
                <a:gd name="connsiteX19" fmla="*/ 522185 w 607639"/>
                <a:gd name="connsiteY19" fmla="*/ 441176 h 606722"/>
                <a:gd name="connsiteX20" fmla="*/ 510259 w 607639"/>
                <a:gd name="connsiteY20" fmla="*/ 429250 h 606722"/>
                <a:gd name="connsiteX21" fmla="*/ 522185 w 607639"/>
                <a:gd name="connsiteY21" fmla="*/ 417324 h 606722"/>
                <a:gd name="connsiteX22" fmla="*/ 85420 w 607639"/>
                <a:gd name="connsiteY22" fmla="*/ 417324 h 606722"/>
                <a:gd name="connsiteX23" fmla="*/ 97311 w 607639"/>
                <a:gd name="connsiteY23" fmla="*/ 429250 h 606722"/>
                <a:gd name="connsiteX24" fmla="*/ 85420 w 607639"/>
                <a:gd name="connsiteY24" fmla="*/ 441176 h 606722"/>
                <a:gd name="connsiteX25" fmla="*/ 73529 w 607639"/>
                <a:gd name="connsiteY25" fmla="*/ 429250 h 606722"/>
                <a:gd name="connsiteX26" fmla="*/ 85420 w 607639"/>
                <a:gd name="connsiteY26" fmla="*/ 417324 h 606722"/>
                <a:gd name="connsiteX27" fmla="*/ 537643 w 607639"/>
                <a:gd name="connsiteY27" fmla="*/ 291506 h 606722"/>
                <a:gd name="connsiteX28" fmla="*/ 555628 w 607639"/>
                <a:gd name="connsiteY28" fmla="*/ 291506 h 606722"/>
                <a:gd name="connsiteX29" fmla="*/ 567558 w 607639"/>
                <a:gd name="connsiteY29" fmla="*/ 303316 h 606722"/>
                <a:gd name="connsiteX30" fmla="*/ 555628 w 607639"/>
                <a:gd name="connsiteY30" fmla="*/ 315216 h 606722"/>
                <a:gd name="connsiteX31" fmla="*/ 537643 w 607639"/>
                <a:gd name="connsiteY31" fmla="*/ 315216 h 606722"/>
                <a:gd name="connsiteX32" fmla="*/ 525713 w 607639"/>
                <a:gd name="connsiteY32" fmla="*/ 303316 h 606722"/>
                <a:gd name="connsiteX33" fmla="*/ 537643 w 607639"/>
                <a:gd name="connsiteY33" fmla="*/ 291506 h 606722"/>
                <a:gd name="connsiteX34" fmla="*/ 51991 w 607639"/>
                <a:gd name="connsiteY34" fmla="*/ 291506 h 606722"/>
                <a:gd name="connsiteX35" fmla="*/ 69946 w 607639"/>
                <a:gd name="connsiteY35" fmla="*/ 291506 h 606722"/>
                <a:gd name="connsiteX36" fmla="*/ 81856 w 607639"/>
                <a:gd name="connsiteY36" fmla="*/ 303316 h 606722"/>
                <a:gd name="connsiteX37" fmla="*/ 69946 w 607639"/>
                <a:gd name="connsiteY37" fmla="*/ 315216 h 606722"/>
                <a:gd name="connsiteX38" fmla="*/ 51991 w 607639"/>
                <a:gd name="connsiteY38" fmla="*/ 315216 h 606722"/>
                <a:gd name="connsiteX39" fmla="*/ 40081 w 607639"/>
                <a:gd name="connsiteY39" fmla="*/ 303316 h 606722"/>
                <a:gd name="connsiteX40" fmla="*/ 51991 w 607639"/>
                <a:gd name="connsiteY40" fmla="*/ 291506 h 606722"/>
                <a:gd name="connsiteX41" fmla="*/ 412608 w 607639"/>
                <a:gd name="connsiteY41" fmla="*/ 222096 h 606722"/>
                <a:gd name="connsiteX42" fmla="*/ 345491 w 607639"/>
                <a:gd name="connsiteY42" fmla="*/ 334245 h 606722"/>
                <a:gd name="connsiteX43" fmla="*/ 412608 w 607639"/>
                <a:gd name="connsiteY43" fmla="*/ 334245 h 606722"/>
                <a:gd name="connsiteX44" fmla="*/ 427651 w 607639"/>
                <a:gd name="connsiteY44" fmla="*/ 167533 h 606722"/>
                <a:gd name="connsiteX45" fmla="*/ 436375 w 607639"/>
                <a:gd name="connsiteY45" fmla="*/ 178996 h 606722"/>
                <a:gd name="connsiteX46" fmla="*/ 436375 w 607639"/>
                <a:gd name="connsiteY46" fmla="*/ 334245 h 606722"/>
                <a:gd name="connsiteX47" fmla="*/ 469399 w 607639"/>
                <a:gd name="connsiteY47" fmla="*/ 334245 h 606722"/>
                <a:gd name="connsiteX48" fmla="*/ 481327 w 607639"/>
                <a:gd name="connsiteY48" fmla="*/ 346153 h 606722"/>
                <a:gd name="connsiteX49" fmla="*/ 469399 w 607639"/>
                <a:gd name="connsiteY49" fmla="*/ 357973 h 606722"/>
                <a:gd name="connsiteX50" fmla="*/ 436375 w 607639"/>
                <a:gd name="connsiteY50" fmla="*/ 357973 h 606722"/>
                <a:gd name="connsiteX51" fmla="*/ 436375 w 607639"/>
                <a:gd name="connsiteY51" fmla="*/ 427733 h 606722"/>
                <a:gd name="connsiteX52" fmla="*/ 424536 w 607639"/>
                <a:gd name="connsiteY52" fmla="*/ 439552 h 606722"/>
                <a:gd name="connsiteX53" fmla="*/ 412608 w 607639"/>
                <a:gd name="connsiteY53" fmla="*/ 427733 h 606722"/>
                <a:gd name="connsiteX54" fmla="*/ 412608 w 607639"/>
                <a:gd name="connsiteY54" fmla="*/ 357973 h 606722"/>
                <a:gd name="connsiteX55" fmla="*/ 324573 w 607639"/>
                <a:gd name="connsiteY55" fmla="*/ 357973 h 606722"/>
                <a:gd name="connsiteX56" fmla="*/ 314158 w 607639"/>
                <a:gd name="connsiteY56" fmla="*/ 352019 h 606722"/>
                <a:gd name="connsiteX57" fmla="*/ 314336 w 607639"/>
                <a:gd name="connsiteY57" fmla="*/ 340022 h 606722"/>
                <a:gd name="connsiteX58" fmla="*/ 414299 w 607639"/>
                <a:gd name="connsiteY58" fmla="*/ 172953 h 606722"/>
                <a:gd name="connsiteX59" fmla="*/ 427651 w 607639"/>
                <a:gd name="connsiteY59" fmla="*/ 167533 h 606722"/>
                <a:gd name="connsiteX60" fmla="*/ 216270 w 607639"/>
                <a:gd name="connsiteY60" fmla="*/ 167099 h 606722"/>
                <a:gd name="connsiteX61" fmla="*/ 290518 w 607639"/>
                <a:gd name="connsiteY61" fmla="*/ 241210 h 606722"/>
                <a:gd name="connsiteX62" fmla="*/ 242978 w 607639"/>
                <a:gd name="connsiteY62" fmla="*/ 355754 h 606722"/>
                <a:gd name="connsiteX63" fmla="*/ 182707 w 607639"/>
                <a:gd name="connsiteY63" fmla="*/ 415825 h 606722"/>
                <a:gd name="connsiteX64" fmla="*/ 278588 w 607639"/>
                <a:gd name="connsiteY64" fmla="*/ 415825 h 606722"/>
                <a:gd name="connsiteX65" fmla="*/ 290518 w 607639"/>
                <a:gd name="connsiteY65" fmla="*/ 427734 h 606722"/>
                <a:gd name="connsiteX66" fmla="*/ 278588 w 607639"/>
                <a:gd name="connsiteY66" fmla="*/ 439552 h 606722"/>
                <a:gd name="connsiteX67" fmla="*/ 154040 w 607639"/>
                <a:gd name="connsiteY67" fmla="*/ 439552 h 606722"/>
                <a:gd name="connsiteX68" fmla="*/ 143001 w 607639"/>
                <a:gd name="connsiteY68" fmla="*/ 432265 h 606722"/>
                <a:gd name="connsiteX69" fmla="*/ 145582 w 607639"/>
                <a:gd name="connsiteY69" fmla="*/ 419292 h 606722"/>
                <a:gd name="connsiteX70" fmla="*/ 226152 w 607639"/>
                <a:gd name="connsiteY70" fmla="*/ 338959 h 606722"/>
                <a:gd name="connsiteX71" fmla="*/ 266659 w 607639"/>
                <a:gd name="connsiteY71" fmla="*/ 241210 h 606722"/>
                <a:gd name="connsiteX72" fmla="*/ 216270 w 607639"/>
                <a:gd name="connsiteY72" fmla="*/ 190914 h 606722"/>
                <a:gd name="connsiteX73" fmla="*/ 165880 w 607639"/>
                <a:gd name="connsiteY73" fmla="*/ 241210 h 606722"/>
                <a:gd name="connsiteX74" fmla="*/ 154040 w 607639"/>
                <a:gd name="connsiteY74" fmla="*/ 253029 h 606722"/>
                <a:gd name="connsiteX75" fmla="*/ 142110 w 607639"/>
                <a:gd name="connsiteY75" fmla="*/ 241210 h 606722"/>
                <a:gd name="connsiteX76" fmla="*/ 216270 w 607639"/>
                <a:gd name="connsiteY76" fmla="*/ 167099 h 606722"/>
                <a:gd name="connsiteX77" fmla="*/ 522185 w 607639"/>
                <a:gd name="connsiteY77" fmla="*/ 165547 h 606722"/>
                <a:gd name="connsiteX78" fmla="*/ 534111 w 607639"/>
                <a:gd name="connsiteY78" fmla="*/ 177438 h 606722"/>
                <a:gd name="connsiteX79" fmla="*/ 522185 w 607639"/>
                <a:gd name="connsiteY79" fmla="*/ 189329 h 606722"/>
                <a:gd name="connsiteX80" fmla="*/ 510259 w 607639"/>
                <a:gd name="connsiteY80" fmla="*/ 177438 h 606722"/>
                <a:gd name="connsiteX81" fmla="*/ 522185 w 607639"/>
                <a:gd name="connsiteY81" fmla="*/ 165547 h 606722"/>
                <a:gd name="connsiteX82" fmla="*/ 85420 w 607639"/>
                <a:gd name="connsiteY82" fmla="*/ 165547 h 606722"/>
                <a:gd name="connsiteX83" fmla="*/ 97311 w 607639"/>
                <a:gd name="connsiteY83" fmla="*/ 177438 h 606722"/>
                <a:gd name="connsiteX84" fmla="*/ 85420 w 607639"/>
                <a:gd name="connsiteY84" fmla="*/ 189329 h 606722"/>
                <a:gd name="connsiteX85" fmla="*/ 73529 w 607639"/>
                <a:gd name="connsiteY85" fmla="*/ 177438 h 606722"/>
                <a:gd name="connsiteX86" fmla="*/ 85420 w 607639"/>
                <a:gd name="connsiteY86" fmla="*/ 165547 h 606722"/>
                <a:gd name="connsiteX87" fmla="*/ 429885 w 607639"/>
                <a:gd name="connsiteY87" fmla="*/ 73388 h 606722"/>
                <a:gd name="connsiteX88" fmla="*/ 441811 w 607639"/>
                <a:gd name="connsiteY88" fmla="*/ 85279 h 606722"/>
                <a:gd name="connsiteX89" fmla="*/ 429885 w 607639"/>
                <a:gd name="connsiteY89" fmla="*/ 97170 h 606722"/>
                <a:gd name="connsiteX90" fmla="*/ 417959 w 607639"/>
                <a:gd name="connsiteY90" fmla="*/ 85279 h 606722"/>
                <a:gd name="connsiteX91" fmla="*/ 429885 w 607639"/>
                <a:gd name="connsiteY91" fmla="*/ 73388 h 606722"/>
                <a:gd name="connsiteX92" fmla="*/ 177720 w 607639"/>
                <a:gd name="connsiteY92" fmla="*/ 73388 h 606722"/>
                <a:gd name="connsiteX93" fmla="*/ 189611 w 607639"/>
                <a:gd name="connsiteY93" fmla="*/ 85279 h 606722"/>
                <a:gd name="connsiteX94" fmla="*/ 177720 w 607639"/>
                <a:gd name="connsiteY94" fmla="*/ 97170 h 606722"/>
                <a:gd name="connsiteX95" fmla="*/ 165829 w 607639"/>
                <a:gd name="connsiteY95" fmla="*/ 85279 h 606722"/>
                <a:gd name="connsiteX96" fmla="*/ 177720 w 607639"/>
                <a:gd name="connsiteY96" fmla="*/ 73388 h 606722"/>
                <a:gd name="connsiteX97" fmla="*/ 303775 w 607639"/>
                <a:gd name="connsiteY97" fmla="*/ 42480 h 606722"/>
                <a:gd name="connsiteX98" fmla="*/ 315710 w 607639"/>
                <a:gd name="connsiteY98" fmla="*/ 54396 h 606722"/>
                <a:gd name="connsiteX99" fmla="*/ 315710 w 607639"/>
                <a:gd name="connsiteY99" fmla="*/ 69869 h 606722"/>
                <a:gd name="connsiteX100" fmla="*/ 303775 w 607639"/>
                <a:gd name="connsiteY100" fmla="*/ 81785 h 606722"/>
                <a:gd name="connsiteX101" fmla="*/ 291929 w 607639"/>
                <a:gd name="connsiteY101" fmla="*/ 69869 h 606722"/>
                <a:gd name="connsiteX102" fmla="*/ 291929 w 607639"/>
                <a:gd name="connsiteY102" fmla="*/ 54396 h 606722"/>
                <a:gd name="connsiteX103" fmla="*/ 303775 w 607639"/>
                <a:gd name="connsiteY103" fmla="*/ 42480 h 606722"/>
                <a:gd name="connsiteX104" fmla="*/ 303775 w 607639"/>
                <a:gd name="connsiteY104" fmla="*/ 0 h 606722"/>
                <a:gd name="connsiteX105" fmla="*/ 537058 w 607639"/>
                <a:gd name="connsiteY105" fmla="*/ 108956 h 606722"/>
                <a:gd name="connsiteX106" fmla="*/ 537058 w 607639"/>
                <a:gd name="connsiteY106" fmla="*/ 93048 h 606722"/>
                <a:gd name="connsiteX107" fmla="*/ 548895 w 607639"/>
                <a:gd name="connsiteY107" fmla="*/ 81139 h 606722"/>
                <a:gd name="connsiteX108" fmla="*/ 560822 w 607639"/>
                <a:gd name="connsiteY108" fmla="*/ 93048 h 606722"/>
                <a:gd name="connsiteX109" fmla="*/ 560822 w 607639"/>
                <a:gd name="connsiteY109" fmla="*/ 138994 h 606722"/>
                <a:gd name="connsiteX110" fmla="*/ 548895 w 607639"/>
                <a:gd name="connsiteY110" fmla="*/ 150903 h 606722"/>
                <a:gd name="connsiteX111" fmla="*/ 502880 w 607639"/>
                <a:gd name="connsiteY111" fmla="*/ 150903 h 606722"/>
                <a:gd name="connsiteX112" fmla="*/ 490953 w 607639"/>
                <a:gd name="connsiteY112" fmla="*/ 138994 h 606722"/>
                <a:gd name="connsiteX113" fmla="*/ 502880 w 607639"/>
                <a:gd name="connsiteY113" fmla="*/ 127174 h 606722"/>
                <a:gd name="connsiteX114" fmla="*/ 521126 w 607639"/>
                <a:gd name="connsiteY114" fmla="*/ 127174 h 606722"/>
                <a:gd name="connsiteX115" fmla="*/ 303775 w 607639"/>
                <a:gd name="connsiteY115" fmla="*/ 23728 h 606722"/>
                <a:gd name="connsiteX116" fmla="*/ 23764 w 607639"/>
                <a:gd name="connsiteY116" fmla="*/ 303316 h 606722"/>
                <a:gd name="connsiteX117" fmla="*/ 303775 w 607639"/>
                <a:gd name="connsiteY117" fmla="*/ 582905 h 606722"/>
                <a:gd name="connsiteX118" fmla="*/ 583786 w 607639"/>
                <a:gd name="connsiteY118" fmla="*/ 303316 h 606722"/>
                <a:gd name="connsiteX119" fmla="*/ 573906 w 607639"/>
                <a:gd name="connsiteY119" fmla="*/ 229376 h 606722"/>
                <a:gd name="connsiteX120" fmla="*/ 582273 w 607639"/>
                <a:gd name="connsiteY120" fmla="*/ 214801 h 606722"/>
                <a:gd name="connsiteX121" fmla="*/ 596869 w 607639"/>
                <a:gd name="connsiteY121" fmla="*/ 223066 h 606722"/>
                <a:gd name="connsiteX122" fmla="*/ 607639 w 607639"/>
                <a:gd name="connsiteY122" fmla="*/ 303316 h 606722"/>
                <a:gd name="connsiteX123" fmla="*/ 303775 w 607639"/>
                <a:gd name="connsiteY123" fmla="*/ 606722 h 606722"/>
                <a:gd name="connsiteX124" fmla="*/ 0 w 607639"/>
                <a:gd name="connsiteY124" fmla="*/ 303316 h 606722"/>
                <a:gd name="connsiteX125" fmla="*/ 303775 w 607639"/>
                <a:gd name="connsiteY125"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607639" h="606722">
                  <a:moveTo>
                    <a:pt x="303775" y="525007"/>
                  </a:moveTo>
                  <a:cubicBezTo>
                    <a:pt x="310366" y="525007"/>
                    <a:pt x="315710" y="530333"/>
                    <a:pt x="315710" y="536902"/>
                  </a:cubicBezTo>
                  <a:lnTo>
                    <a:pt x="315710" y="552347"/>
                  </a:lnTo>
                  <a:cubicBezTo>
                    <a:pt x="315710" y="558915"/>
                    <a:pt x="310366" y="564241"/>
                    <a:pt x="303775" y="564241"/>
                  </a:cubicBezTo>
                  <a:cubicBezTo>
                    <a:pt x="297184" y="564241"/>
                    <a:pt x="291929" y="558915"/>
                    <a:pt x="291929" y="552347"/>
                  </a:cubicBezTo>
                  <a:lnTo>
                    <a:pt x="291929" y="536902"/>
                  </a:lnTo>
                  <a:cubicBezTo>
                    <a:pt x="291929" y="530333"/>
                    <a:pt x="297184" y="525007"/>
                    <a:pt x="303775" y="525007"/>
                  </a:cubicBezTo>
                  <a:close/>
                  <a:moveTo>
                    <a:pt x="429885" y="509483"/>
                  </a:moveTo>
                  <a:cubicBezTo>
                    <a:pt x="436472" y="509483"/>
                    <a:pt x="441811" y="514822"/>
                    <a:pt x="441811" y="521409"/>
                  </a:cubicBezTo>
                  <a:cubicBezTo>
                    <a:pt x="441811" y="527996"/>
                    <a:pt x="436472" y="533335"/>
                    <a:pt x="429885" y="533335"/>
                  </a:cubicBezTo>
                  <a:cubicBezTo>
                    <a:pt x="423298" y="533335"/>
                    <a:pt x="417959" y="527996"/>
                    <a:pt x="417959" y="521409"/>
                  </a:cubicBezTo>
                  <a:cubicBezTo>
                    <a:pt x="417959" y="514822"/>
                    <a:pt x="423298" y="509483"/>
                    <a:pt x="429885" y="509483"/>
                  </a:cubicBezTo>
                  <a:close/>
                  <a:moveTo>
                    <a:pt x="177720" y="509483"/>
                  </a:moveTo>
                  <a:cubicBezTo>
                    <a:pt x="184287" y="509483"/>
                    <a:pt x="189611" y="514822"/>
                    <a:pt x="189611" y="521409"/>
                  </a:cubicBezTo>
                  <a:cubicBezTo>
                    <a:pt x="189611" y="527996"/>
                    <a:pt x="184287" y="533335"/>
                    <a:pt x="177720" y="533335"/>
                  </a:cubicBezTo>
                  <a:cubicBezTo>
                    <a:pt x="171153" y="533335"/>
                    <a:pt x="165829" y="527996"/>
                    <a:pt x="165829" y="521409"/>
                  </a:cubicBezTo>
                  <a:cubicBezTo>
                    <a:pt x="165829" y="514822"/>
                    <a:pt x="171153" y="509483"/>
                    <a:pt x="177720" y="509483"/>
                  </a:cubicBezTo>
                  <a:close/>
                  <a:moveTo>
                    <a:pt x="522185" y="417324"/>
                  </a:moveTo>
                  <a:cubicBezTo>
                    <a:pt x="528772" y="417324"/>
                    <a:pt x="534111" y="422663"/>
                    <a:pt x="534111" y="429250"/>
                  </a:cubicBezTo>
                  <a:cubicBezTo>
                    <a:pt x="534111" y="435837"/>
                    <a:pt x="528772" y="441176"/>
                    <a:pt x="522185" y="441176"/>
                  </a:cubicBezTo>
                  <a:cubicBezTo>
                    <a:pt x="515598" y="441176"/>
                    <a:pt x="510259" y="435837"/>
                    <a:pt x="510259" y="429250"/>
                  </a:cubicBezTo>
                  <a:cubicBezTo>
                    <a:pt x="510259" y="422663"/>
                    <a:pt x="515598" y="417324"/>
                    <a:pt x="522185" y="417324"/>
                  </a:cubicBezTo>
                  <a:close/>
                  <a:moveTo>
                    <a:pt x="85420" y="417324"/>
                  </a:moveTo>
                  <a:cubicBezTo>
                    <a:pt x="91987" y="417324"/>
                    <a:pt x="97311" y="422663"/>
                    <a:pt x="97311" y="429250"/>
                  </a:cubicBezTo>
                  <a:cubicBezTo>
                    <a:pt x="97311" y="435837"/>
                    <a:pt x="91987" y="441176"/>
                    <a:pt x="85420" y="441176"/>
                  </a:cubicBezTo>
                  <a:cubicBezTo>
                    <a:pt x="78853" y="441176"/>
                    <a:pt x="73529" y="435837"/>
                    <a:pt x="73529" y="429250"/>
                  </a:cubicBezTo>
                  <a:cubicBezTo>
                    <a:pt x="73529" y="422663"/>
                    <a:pt x="78853" y="417324"/>
                    <a:pt x="85420" y="417324"/>
                  </a:cubicBezTo>
                  <a:close/>
                  <a:moveTo>
                    <a:pt x="537643" y="291506"/>
                  </a:moveTo>
                  <a:lnTo>
                    <a:pt x="555628" y="291506"/>
                  </a:lnTo>
                  <a:cubicBezTo>
                    <a:pt x="562216" y="291506"/>
                    <a:pt x="567558" y="296745"/>
                    <a:pt x="567558" y="303316"/>
                  </a:cubicBezTo>
                  <a:cubicBezTo>
                    <a:pt x="567558" y="309888"/>
                    <a:pt x="562216" y="315216"/>
                    <a:pt x="555628" y="315216"/>
                  </a:cubicBezTo>
                  <a:lnTo>
                    <a:pt x="537643" y="315216"/>
                  </a:lnTo>
                  <a:cubicBezTo>
                    <a:pt x="531055" y="315216"/>
                    <a:pt x="525713" y="309888"/>
                    <a:pt x="525713" y="303316"/>
                  </a:cubicBezTo>
                  <a:cubicBezTo>
                    <a:pt x="525713" y="296745"/>
                    <a:pt x="531055" y="291506"/>
                    <a:pt x="537643" y="291506"/>
                  </a:cubicBezTo>
                  <a:close/>
                  <a:moveTo>
                    <a:pt x="51991" y="291506"/>
                  </a:moveTo>
                  <a:lnTo>
                    <a:pt x="69946" y="291506"/>
                  </a:lnTo>
                  <a:cubicBezTo>
                    <a:pt x="76523" y="291506"/>
                    <a:pt x="81856" y="296745"/>
                    <a:pt x="81856" y="303316"/>
                  </a:cubicBezTo>
                  <a:cubicBezTo>
                    <a:pt x="81856" y="309888"/>
                    <a:pt x="76523" y="315216"/>
                    <a:pt x="69946" y="315216"/>
                  </a:cubicBezTo>
                  <a:lnTo>
                    <a:pt x="51991" y="315216"/>
                  </a:lnTo>
                  <a:cubicBezTo>
                    <a:pt x="45414" y="315216"/>
                    <a:pt x="40081" y="309888"/>
                    <a:pt x="40081" y="303316"/>
                  </a:cubicBezTo>
                  <a:cubicBezTo>
                    <a:pt x="40081" y="296745"/>
                    <a:pt x="45414" y="291506"/>
                    <a:pt x="51991" y="291506"/>
                  </a:cubicBezTo>
                  <a:close/>
                  <a:moveTo>
                    <a:pt x="412608" y="222096"/>
                  </a:moveTo>
                  <a:lnTo>
                    <a:pt x="345491" y="334245"/>
                  </a:lnTo>
                  <a:lnTo>
                    <a:pt x="412608" y="334245"/>
                  </a:lnTo>
                  <a:close/>
                  <a:moveTo>
                    <a:pt x="427651" y="167533"/>
                  </a:moveTo>
                  <a:cubicBezTo>
                    <a:pt x="432814" y="168954"/>
                    <a:pt x="436375" y="173664"/>
                    <a:pt x="436375" y="178996"/>
                  </a:cubicBezTo>
                  <a:lnTo>
                    <a:pt x="436375" y="334245"/>
                  </a:lnTo>
                  <a:lnTo>
                    <a:pt x="469399" y="334245"/>
                  </a:lnTo>
                  <a:cubicBezTo>
                    <a:pt x="475986" y="334245"/>
                    <a:pt x="481327" y="339577"/>
                    <a:pt x="481327" y="346153"/>
                  </a:cubicBezTo>
                  <a:cubicBezTo>
                    <a:pt x="481327" y="352641"/>
                    <a:pt x="475986" y="357973"/>
                    <a:pt x="469399" y="357973"/>
                  </a:cubicBezTo>
                  <a:lnTo>
                    <a:pt x="436375" y="357973"/>
                  </a:lnTo>
                  <a:lnTo>
                    <a:pt x="436375" y="427733"/>
                  </a:lnTo>
                  <a:cubicBezTo>
                    <a:pt x="436375" y="434220"/>
                    <a:pt x="431123" y="439552"/>
                    <a:pt x="424536" y="439552"/>
                  </a:cubicBezTo>
                  <a:cubicBezTo>
                    <a:pt x="417949" y="439552"/>
                    <a:pt x="412608" y="434220"/>
                    <a:pt x="412608" y="427733"/>
                  </a:cubicBezTo>
                  <a:lnTo>
                    <a:pt x="412608" y="357973"/>
                  </a:lnTo>
                  <a:lnTo>
                    <a:pt x="324573" y="357973"/>
                  </a:lnTo>
                  <a:cubicBezTo>
                    <a:pt x="320300" y="357973"/>
                    <a:pt x="316295" y="355662"/>
                    <a:pt x="314158" y="352019"/>
                  </a:cubicBezTo>
                  <a:cubicBezTo>
                    <a:pt x="312111" y="348286"/>
                    <a:pt x="312111" y="343665"/>
                    <a:pt x="314336" y="340022"/>
                  </a:cubicBezTo>
                  <a:lnTo>
                    <a:pt x="414299" y="172953"/>
                  </a:lnTo>
                  <a:cubicBezTo>
                    <a:pt x="417059" y="168332"/>
                    <a:pt x="422489" y="166111"/>
                    <a:pt x="427651" y="167533"/>
                  </a:cubicBezTo>
                  <a:close/>
                  <a:moveTo>
                    <a:pt x="216270" y="167099"/>
                  </a:moveTo>
                  <a:cubicBezTo>
                    <a:pt x="257222" y="167099"/>
                    <a:pt x="290518" y="200333"/>
                    <a:pt x="290518" y="241210"/>
                  </a:cubicBezTo>
                  <a:cubicBezTo>
                    <a:pt x="290518" y="284486"/>
                    <a:pt x="273603" y="325097"/>
                    <a:pt x="242978" y="355754"/>
                  </a:cubicBezTo>
                  <a:lnTo>
                    <a:pt x="182707" y="415825"/>
                  </a:lnTo>
                  <a:lnTo>
                    <a:pt x="278588" y="415825"/>
                  </a:lnTo>
                  <a:cubicBezTo>
                    <a:pt x="285176" y="415825"/>
                    <a:pt x="290518" y="421158"/>
                    <a:pt x="290518" y="427734"/>
                  </a:cubicBezTo>
                  <a:cubicBezTo>
                    <a:pt x="290518" y="434220"/>
                    <a:pt x="285176" y="439552"/>
                    <a:pt x="278588" y="439552"/>
                  </a:cubicBezTo>
                  <a:lnTo>
                    <a:pt x="154040" y="439552"/>
                  </a:lnTo>
                  <a:cubicBezTo>
                    <a:pt x="149232" y="439552"/>
                    <a:pt x="144870" y="436709"/>
                    <a:pt x="143001" y="432265"/>
                  </a:cubicBezTo>
                  <a:cubicBezTo>
                    <a:pt x="141131" y="427822"/>
                    <a:pt x="142199" y="422668"/>
                    <a:pt x="145582" y="419292"/>
                  </a:cubicBezTo>
                  <a:lnTo>
                    <a:pt x="226152" y="338959"/>
                  </a:lnTo>
                  <a:cubicBezTo>
                    <a:pt x="252236" y="312834"/>
                    <a:pt x="266659" y="278088"/>
                    <a:pt x="266659" y="241210"/>
                  </a:cubicBezTo>
                  <a:cubicBezTo>
                    <a:pt x="266659" y="213485"/>
                    <a:pt x="244046" y="190914"/>
                    <a:pt x="216270" y="190914"/>
                  </a:cubicBezTo>
                  <a:cubicBezTo>
                    <a:pt x="188493" y="190914"/>
                    <a:pt x="165880" y="213485"/>
                    <a:pt x="165880" y="241210"/>
                  </a:cubicBezTo>
                  <a:cubicBezTo>
                    <a:pt x="165880" y="247786"/>
                    <a:pt x="160539" y="253029"/>
                    <a:pt x="154040" y="253029"/>
                  </a:cubicBezTo>
                  <a:cubicBezTo>
                    <a:pt x="147452" y="253029"/>
                    <a:pt x="142110" y="247786"/>
                    <a:pt x="142110" y="241210"/>
                  </a:cubicBezTo>
                  <a:cubicBezTo>
                    <a:pt x="142110" y="200333"/>
                    <a:pt x="175406" y="167099"/>
                    <a:pt x="216270" y="167099"/>
                  </a:cubicBezTo>
                  <a:close/>
                  <a:moveTo>
                    <a:pt x="522185" y="165547"/>
                  </a:moveTo>
                  <a:cubicBezTo>
                    <a:pt x="528772" y="165547"/>
                    <a:pt x="534111" y="170871"/>
                    <a:pt x="534111" y="177438"/>
                  </a:cubicBezTo>
                  <a:cubicBezTo>
                    <a:pt x="534111" y="184005"/>
                    <a:pt x="528772" y="189329"/>
                    <a:pt x="522185" y="189329"/>
                  </a:cubicBezTo>
                  <a:cubicBezTo>
                    <a:pt x="515598" y="189329"/>
                    <a:pt x="510259" y="184005"/>
                    <a:pt x="510259" y="177438"/>
                  </a:cubicBezTo>
                  <a:cubicBezTo>
                    <a:pt x="510259" y="170871"/>
                    <a:pt x="515598" y="165547"/>
                    <a:pt x="522185" y="165547"/>
                  </a:cubicBezTo>
                  <a:close/>
                  <a:moveTo>
                    <a:pt x="85420" y="165547"/>
                  </a:moveTo>
                  <a:cubicBezTo>
                    <a:pt x="91987" y="165547"/>
                    <a:pt x="97311" y="170871"/>
                    <a:pt x="97311" y="177438"/>
                  </a:cubicBezTo>
                  <a:cubicBezTo>
                    <a:pt x="97311" y="184005"/>
                    <a:pt x="91987" y="189329"/>
                    <a:pt x="85420" y="189329"/>
                  </a:cubicBezTo>
                  <a:cubicBezTo>
                    <a:pt x="78853" y="189329"/>
                    <a:pt x="73529" y="184005"/>
                    <a:pt x="73529" y="177438"/>
                  </a:cubicBezTo>
                  <a:cubicBezTo>
                    <a:pt x="73529" y="170871"/>
                    <a:pt x="78853" y="165547"/>
                    <a:pt x="85420" y="165547"/>
                  </a:cubicBezTo>
                  <a:close/>
                  <a:moveTo>
                    <a:pt x="429885" y="73388"/>
                  </a:moveTo>
                  <a:cubicBezTo>
                    <a:pt x="436472" y="73388"/>
                    <a:pt x="441811" y="78712"/>
                    <a:pt x="441811" y="85279"/>
                  </a:cubicBezTo>
                  <a:cubicBezTo>
                    <a:pt x="441811" y="91846"/>
                    <a:pt x="436472" y="97170"/>
                    <a:pt x="429885" y="97170"/>
                  </a:cubicBezTo>
                  <a:cubicBezTo>
                    <a:pt x="423298" y="97170"/>
                    <a:pt x="417959" y="91846"/>
                    <a:pt x="417959" y="85279"/>
                  </a:cubicBezTo>
                  <a:cubicBezTo>
                    <a:pt x="417959" y="78712"/>
                    <a:pt x="423298" y="73388"/>
                    <a:pt x="429885" y="73388"/>
                  </a:cubicBezTo>
                  <a:close/>
                  <a:moveTo>
                    <a:pt x="177720" y="73388"/>
                  </a:moveTo>
                  <a:cubicBezTo>
                    <a:pt x="184287" y="73388"/>
                    <a:pt x="189611" y="78712"/>
                    <a:pt x="189611" y="85279"/>
                  </a:cubicBezTo>
                  <a:cubicBezTo>
                    <a:pt x="189611" y="91846"/>
                    <a:pt x="184287" y="97170"/>
                    <a:pt x="177720" y="97170"/>
                  </a:cubicBezTo>
                  <a:cubicBezTo>
                    <a:pt x="171153" y="97170"/>
                    <a:pt x="165829" y="91846"/>
                    <a:pt x="165829" y="85279"/>
                  </a:cubicBezTo>
                  <a:cubicBezTo>
                    <a:pt x="165829" y="78712"/>
                    <a:pt x="171153" y="73388"/>
                    <a:pt x="177720" y="73388"/>
                  </a:cubicBezTo>
                  <a:close/>
                  <a:moveTo>
                    <a:pt x="303775" y="42480"/>
                  </a:moveTo>
                  <a:cubicBezTo>
                    <a:pt x="310366" y="42480"/>
                    <a:pt x="315710" y="47815"/>
                    <a:pt x="315710" y="54396"/>
                  </a:cubicBezTo>
                  <a:lnTo>
                    <a:pt x="315710" y="69869"/>
                  </a:lnTo>
                  <a:cubicBezTo>
                    <a:pt x="315710" y="76449"/>
                    <a:pt x="310366" y="81785"/>
                    <a:pt x="303775" y="81785"/>
                  </a:cubicBezTo>
                  <a:cubicBezTo>
                    <a:pt x="297184" y="81785"/>
                    <a:pt x="291929" y="76449"/>
                    <a:pt x="291929" y="69869"/>
                  </a:cubicBezTo>
                  <a:lnTo>
                    <a:pt x="291929" y="54396"/>
                  </a:lnTo>
                  <a:cubicBezTo>
                    <a:pt x="291929" y="47815"/>
                    <a:pt x="297184" y="42480"/>
                    <a:pt x="303775" y="42480"/>
                  </a:cubicBezTo>
                  <a:close/>
                  <a:moveTo>
                    <a:pt x="303775" y="0"/>
                  </a:moveTo>
                  <a:cubicBezTo>
                    <a:pt x="394204" y="0"/>
                    <a:pt x="479560" y="40347"/>
                    <a:pt x="537058" y="108956"/>
                  </a:cubicBezTo>
                  <a:lnTo>
                    <a:pt x="537058" y="93048"/>
                  </a:lnTo>
                  <a:cubicBezTo>
                    <a:pt x="537058" y="86471"/>
                    <a:pt x="542309" y="81139"/>
                    <a:pt x="548895" y="81139"/>
                  </a:cubicBezTo>
                  <a:cubicBezTo>
                    <a:pt x="555482" y="81139"/>
                    <a:pt x="560822" y="86471"/>
                    <a:pt x="560822" y="93048"/>
                  </a:cubicBezTo>
                  <a:lnTo>
                    <a:pt x="560822" y="138994"/>
                  </a:lnTo>
                  <a:cubicBezTo>
                    <a:pt x="560822" y="145570"/>
                    <a:pt x="555482" y="150903"/>
                    <a:pt x="548895" y="150903"/>
                  </a:cubicBezTo>
                  <a:lnTo>
                    <a:pt x="502880" y="150903"/>
                  </a:lnTo>
                  <a:cubicBezTo>
                    <a:pt x="496293" y="150903"/>
                    <a:pt x="490953" y="145570"/>
                    <a:pt x="490953" y="138994"/>
                  </a:cubicBezTo>
                  <a:cubicBezTo>
                    <a:pt x="490953" y="132417"/>
                    <a:pt x="496293" y="127174"/>
                    <a:pt x="502880" y="127174"/>
                  </a:cubicBezTo>
                  <a:lnTo>
                    <a:pt x="521126" y="127174"/>
                  </a:lnTo>
                  <a:cubicBezTo>
                    <a:pt x="468168" y="62032"/>
                    <a:pt x="388419" y="23728"/>
                    <a:pt x="303775" y="23728"/>
                  </a:cubicBezTo>
                  <a:cubicBezTo>
                    <a:pt x="149440" y="23728"/>
                    <a:pt x="23764" y="149214"/>
                    <a:pt x="23764" y="303316"/>
                  </a:cubicBezTo>
                  <a:cubicBezTo>
                    <a:pt x="23764" y="457508"/>
                    <a:pt x="149440" y="582905"/>
                    <a:pt x="303775" y="582905"/>
                  </a:cubicBezTo>
                  <a:cubicBezTo>
                    <a:pt x="458199" y="582905"/>
                    <a:pt x="583786" y="457508"/>
                    <a:pt x="583786" y="303316"/>
                  </a:cubicBezTo>
                  <a:cubicBezTo>
                    <a:pt x="583786" y="278255"/>
                    <a:pt x="580492" y="253371"/>
                    <a:pt x="573906" y="229376"/>
                  </a:cubicBezTo>
                  <a:cubicBezTo>
                    <a:pt x="572126" y="223066"/>
                    <a:pt x="575864" y="216489"/>
                    <a:pt x="582273" y="214801"/>
                  </a:cubicBezTo>
                  <a:cubicBezTo>
                    <a:pt x="588592" y="213023"/>
                    <a:pt x="595089" y="216756"/>
                    <a:pt x="596869" y="223066"/>
                  </a:cubicBezTo>
                  <a:cubicBezTo>
                    <a:pt x="603990" y="249194"/>
                    <a:pt x="607639" y="276122"/>
                    <a:pt x="607639" y="303316"/>
                  </a:cubicBezTo>
                  <a:cubicBezTo>
                    <a:pt x="607639" y="470572"/>
                    <a:pt x="471283" y="606722"/>
                    <a:pt x="303775" y="606722"/>
                  </a:cubicBezTo>
                  <a:cubicBezTo>
                    <a:pt x="136267" y="606722"/>
                    <a:pt x="0" y="470572"/>
                    <a:pt x="0" y="303316"/>
                  </a:cubicBezTo>
                  <a:cubicBezTo>
                    <a:pt x="0" y="136061"/>
                    <a:pt x="136267" y="0"/>
                    <a:pt x="30377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p>
          </p:txBody>
        </p:sp>
      </p:grpSp>
      <p:sp>
        <p:nvSpPr>
          <p:cNvPr id="15" name="矩形 14"/>
          <p:cNvSpPr/>
          <p:nvPr/>
        </p:nvSpPr>
        <p:spPr>
          <a:xfrm>
            <a:off x="4564405" y="1477940"/>
            <a:ext cx="4365036" cy="802079"/>
          </a:xfrm>
          <a:prstGeom prst="rect">
            <a:avLst/>
          </a:prstGeom>
        </p:spPr>
        <p:txBody>
          <a:bodyPr wrap="square" lIns="68580" tIns="34290" rIns="68580" bIns="34290">
            <a:spAutoFit/>
            <a:scene3d>
              <a:camera prst="orthographicFront"/>
              <a:lightRig rig="threePt" dir="t"/>
            </a:scene3d>
            <a:sp3d contourW="12700"/>
          </a:bodyPr>
          <a:lstStyle/>
          <a:p>
            <a:pPr algn="ctr">
              <a:lnSpc>
                <a:spcPct val="120000"/>
              </a:lnSpc>
            </a:pPr>
            <a:r>
              <a:rPr lang="en-US" altLang="zh-CN" sz="4400" b="1" dirty="0" err="1" smtClean="0">
                <a:solidFill>
                  <a:schemeClr val="tx1">
                    <a:lumMod val="75000"/>
                    <a:lumOff val="25000"/>
                  </a:schemeClr>
                </a:solidFill>
                <a:latin typeface="Arial Rounded MT Bold" panose="020F0704030504030204" pitchFamily="34" charset="0"/>
              </a:rPr>
              <a:t>HelpEO</a:t>
            </a:r>
            <a:endParaRPr lang="zh-CN" altLang="en-US" sz="4400" b="1" dirty="0">
              <a:solidFill>
                <a:schemeClr val="tx1">
                  <a:lumMod val="75000"/>
                  <a:lumOff val="25000"/>
                </a:schemeClr>
              </a:solidFill>
              <a:latin typeface="Arial Rounded MT Bold" panose="020F0704030504030204" pitchFamily="34" charset="0"/>
            </a:endParaRPr>
          </a:p>
        </p:txBody>
      </p:sp>
      <p:sp>
        <p:nvSpPr>
          <p:cNvPr id="16" name="文本框 15"/>
          <p:cNvSpPr txBox="1"/>
          <p:nvPr/>
        </p:nvSpPr>
        <p:spPr>
          <a:xfrm>
            <a:off x="4642072" y="2393777"/>
            <a:ext cx="4247798" cy="247632"/>
          </a:xfrm>
          <a:prstGeom prst="rect">
            <a:avLst/>
          </a:prstGeom>
          <a:noFill/>
        </p:spPr>
        <p:txBody>
          <a:bodyPr wrap="square" lIns="68580" tIns="34290" rIns="68580" bIns="34290" rtlCol="0">
            <a:spAutoFit/>
            <a:scene3d>
              <a:camera prst="orthographicFront"/>
              <a:lightRig rig="threePt" dir="t"/>
            </a:scene3d>
            <a:sp3d contourW="12700"/>
          </a:bodyPr>
          <a:lstStyle/>
          <a:p>
            <a:pPr algn="ctr">
              <a:lnSpc>
                <a:spcPct val="114000"/>
              </a:lnSpc>
            </a:pPr>
            <a:r>
              <a:rPr lang="en-US" altLang="zh-CN" sz="1100" dirty="0" smtClean="0">
                <a:solidFill>
                  <a:schemeClr val="bg1">
                    <a:lumMod val="50000"/>
                  </a:schemeClr>
                </a:solidFill>
                <a:latin typeface="+mj-ea"/>
                <a:ea typeface="+mj-ea"/>
              </a:rPr>
              <a:t>2018</a:t>
            </a:r>
            <a:r>
              <a:rPr lang="zh-CN" altLang="en-US" sz="1100" dirty="0" smtClean="0">
                <a:solidFill>
                  <a:schemeClr val="bg1">
                    <a:lumMod val="50000"/>
                  </a:schemeClr>
                </a:solidFill>
                <a:latin typeface="+mj-ea"/>
                <a:ea typeface="+mj-ea"/>
              </a:rPr>
              <a:t>项目管理课程汇报</a:t>
            </a:r>
            <a:endParaRPr lang="en-US" altLang="zh-CN" sz="1100" dirty="0">
              <a:solidFill>
                <a:schemeClr val="bg1">
                  <a:lumMod val="50000"/>
                </a:schemeClr>
              </a:solidFill>
              <a:latin typeface="+mj-ea"/>
              <a:ea typeface="+mj-ea"/>
            </a:endParaRPr>
          </a:p>
        </p:txBody>
      </p:sp>
      <p:sp>
        <p:nvSpPr>
          <p:cNvPr id="20" name="文本框 15"/>
          <p:cNvSpPr txBox="1"/>
          <p:nvPr/>
        </p:nvSpPr>
        <p:spPr>
          <a:xfrm>
            <a:off x="4698935" y="2755167"/>
            <a:ext cx="4247798" cy="279757"/>
          </a:xfrm>
          <a:prstGeom prst="rect">
            <a:avLst/>
          </a:prstGeom>
          <a:noFill/>
        </p:spPr>
        <p:txBody>
          <a:bodyPr wrap="square" lIns="68580" tIns="34290" rIns="68580" bIns="34290" rtlCol="0">
            <a:spAutoFit/>
            <a:scene3d>
              <a:camera prst="orthographicFront"/>
              <a:lightRig rig="threePt" dir="t"/>
            </a:scene3d>
            <a:sp3d contourW="12700"/>
          </a:bodyPr>
          <a:lstStyle/>
          <a:p>
            <a:pPr algn="ctr">
              <a:lnSpc>
                <a:spcPct val="114000"/>
              </a:lnSpc>
            </a:pPr>
            <a:r>
              <a:rPr lang="zh-CN" altLang="en-US" sz="1200" dirty="0">
                <a:solidFill>
                  <a:schemeClr val="accent5"/>
                </a:solidFill>
                <a:latin typeface="+mj-ea"/>
                <a:ea typeface="+mj-ea"/>
              </a:rPr>
              <a:t>汇报人</a:t>
            </a:r>
            <a:r>
              <a:rPr lang="zh-CN" altLang="en-US" sz="1200" dirty="0" smtClean="0">
                <a:solidFill>
                  <a:schemeClr val="accent5"/>
                </a:solidFill>
                <a:latin typeface="+mj-ea"/>
                <a:ea typeface="+mj-ea"/>
              </a:rPr>
              <a:t>：朱繁敏</a:t>
            </a:r>
            <a:r>
              <a:rPr lang="en-US" altLang="zh-CN" sz="1200" dirty="0" smtClean="0">
                <a:solidFill>
                  <a:schemeClr val="accent5"/>
                </a:solidFill>
                <a:latin typeface="+mj-ea"/>
                <a:ea typeface="+mj-ea"/>
              </a:rPr>
              <a:t>|</a:t>
            </a:r>
            <a:r>
              <a:rPr lang="zh-CN" altLang="en-US" sz="1200" dirty="0" smtClean="0">
                <a:solidFill>
                  <a:schemeClr val="accent5"/>
                </a:solidFill>
                <a:latin typeface="+mj-ea"/>
                <a:ea typeface="+mj-ea"/>
              </a:rPr>
              <a:t>安澜霆</a:t>
            </a:r>
            <a:r>
              <a:rPr lang="en-US" altLang="zh-CN" sz="1200" dirty="0" smtClean="0">
                <a:solidFill>
                  <a:schemeClr val="accent5"/>
                </a:solidFill>
                <a:latin typeface="+mj-ea"/>
                <a:ea typeface="+mj-ea"/>
              </a:rPr>
              <a:t>|</a:t>
            </a:r>
            <a:r>
              <a:rPr lang="zh-CN" altLang="en-US" sz="1200" dirty="0" smtClean="0">
                <a:solidFill>
                  <a:schemeClr val="accent5"/>
                </a:solidFill>
                <a:latin typeface="+mj-ea"/>
                <a:ea typeface="+mj-ea"/>
              </a:rPr>
              <a:t>徐申晔</a:t>
            </a:r>
            <a:r>
              <a:rPr lang="en-US" altLang="zh-CN" sz="1200" dirty="0" smtClean="0">
                <a:solidFill>
                  <a:schemeClr val="accent5"/>
                </a:solidFill>
                <a:latin typeface="+mj-ea"/>
                <a:ea typeface="+mj-ea"/>
              </a:rPr>
              <a:t>|</a:t>
            </a:r>
            <a:r>
              <a:rPr lang="zh-CN" altLang="en-US" sz="1200" dirty="0" smtClean="0">
                <a:solidFill>
                  <a:schemeClr val="accent5"/>
                </a:solidFill>
                <a:latin typeface="+mj-ea"/>
                <a:ea typeface="+mj-ea"/>
              </a:rPr>
              <a:t>麻俊特</a:t>
            </a:r>
            <a:r>
              <a:rPr lang="en-US" altLang="zh-CN" sz="1200" dirty="0" smtClean="0">
                <a:solidFill>
                  <a:schemeClr val="accent5"/>
                </a:solidFill>
                <a:latin typeface="+mj-ea"/>
                <a:ea typeface="+mj-ea"/>
              </a:rPr>
              <a:t>|</a:t>
            </a:r>
            <a:r>
              <a:rPr lang="zh-CN" altLang="en-US" sz="1200" dirty="0" smtClean="0">
                <a:solidFill>
                  <a:schemeClr val="accent5"/>
                </a:solidFill>
                <a:latin typeface="+mj-ea"/>
                <a:ea typeface="+mj-ea"/>
              </a:rPr>
              <a:t>胡弋舟</a:t>
            </a:r>
            <a:r>
              <a:rPr lang="en-US" altLang="zh-CN" sz="1200" dirty="0" smtClean="0">
                <a:solidFill>
                  <a:schemeClr val="accent5"/>
                </a:solidFill>
                <a:latin typeface="+mj-ea"/>
                <a:ea typeface="+mj-ea"/>
              </a:rPr>
              <a:t>|</a:t>
            </a:r>
            <a:r>
              <a:rPr lang="zh-CN" altLang="en-US" sz="1200" dirty="0" smtClean="0">
                <a:solidFill>
                  <a:schemeClr val="accent5"/>
                </a:solidFill>
                <a:latin typeface="+mj-ea"/>
                <a:ea typeface="+mj-ea"/>
              </a:rPr>
              <a:t>李宗义</a:t>
            </a:r>
            <a:r>
              <a:rPr lang="en-US" altLang="zh-CN" sz="1200" dirty="0" smtClean="0">
                <a:solidFill>
                  <a:schemeClr val="accent5"/>
                </a:solidFill>
                <a:latin typeface="+mj-ea"/>
                <a:ea typeface="+mj-ea"/>
              </a:rPr>
              <a:t>|</a:t>
            </a:r>
            <a:r>
              <a:rPr lang="zh-CN" altLang="en-US" sz="1200" dirty="0" smtClean="0">
                <a:solidFill>
                  <a:schemeClr val="accent5"/>
                </a:solidFill>
                <a:latin typeface="+mj-ea"/>
                <a:ea typeface="+mj-ea"/>
              </a:rPr>
              <a:t>陆怡</a:t>
            </a:r>
            <a:endParaRPr lang="en-US" altLang="zh-CN" sz="1200" dirty="0">
              <a:solidFill>
                <a:schemeClr val="accent5"/>
              </a:solidFill>
              <a:latin typeface="+mj-ea"/>
              <a:ea typeface="+mj-ea"/>
            </a:endParaRPr>
          </a:p>
        </p:txBody>
      </p:sp>
    </p:spTree>
    <p:extLst>
      <p:ext uri="{BB962C8B-B14F-4D97-AF65-F5344CB8AC3E}">
        <p14:creationId xmlns:p14="http://schemas.microsoft.com/office/powerpoint/2010/main" val="3447790351"/>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ppt_w</p:attrName>
                                        </p:attrNameLst>
                                      </p:cBhvr>
                                      <p:tavLst>
                                        <p:tav tm="0">
                                          <p:val>
                                            <p:fltVal val="0"/>
                                          </p:val>
                                        </p:tav>
                                        <p:tav tm="100000">
                                          <p:val>
                                            <p:strVal val="#ppt_w"/>
                                          </p:val>
                                        </p:tav>
                                      </p:tavLst>
                                    </p:anim>
                                    <p:anim calcmode="lin" valueType="num">
                                      <p:cBhvr>
                                        <p:cTn id="12" dur="500" fill="hold"/>
                                        <p:tgtEl>
                                          <p:spTgt spid="15"/>
                                        </p:tgtEl>
                                        <p:attrNameLst>
                                          <p:attrName>ppt_h</p:attrName>
                                        </p:attrNameLst>
                                      </p:cBhvr>
                                      <p:tavLst>
                                        <p:tav tm="0">
                                          <p:val>
                                            <p:fltVal val="0"/>
                                          </p:val>
                                        </p:tav>
                                        <p:tav tm="100000">
                                          <p:val>
                                            <p:strVal val="#ppt_h"/>
                                          </p:val>
                                        </p:tav>
                                      </p:tavLst>
                                    </p:anim>
                                    <p:animEffect transition="in" filter="fade">
                                      <p:cBhvr>
                                        <p:cTn id="13" dur="500"/>
                                        <p:tgtEl>
                                          <p:spTgt spid="1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randombar(horizontal)">
                                      <p:cBhvr>
                                        <p:cTn id="16" dur="500"/>
                                        <p:tgtEl>
                                          <p:spTgt spid="16"/>
                                        </p:tgtEl>
                                      </p:cBhvr>
                                    </p:animEffect>
                                  </p:childTnLst>
                                </p:cTn>
                              </p:par>
                              <p:par>
                                <p:cTn id="17" presetID="53" presetClass="entr" presetSubtype="16"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fltVal val="0"/>
                                          </p:val>
                                        </p:tav>
                                        <p:tav tm="100000">
                                          <p:val>
                                            <p:strVal val="#ppt_h"/>
                                          </p:val>
                                        </p:tav>
                                      </p:tavLst>
                                    </p:anim>
                                    <p:animEffect transition="in" filter="fade">
                                      <p:cBhvr>
                                        <p:cTn id="21" dur="500"/>
                                        <p:tgtEl>
                                          <p:spTgt spid="2"/>
                                        </p:tgtEl>
                                      </p:cBhvr>
                                    </p:animEffect>
                                  </p:childTnLst>
                                </p:cTn>
                              </p:par>
                              <p:par>
                                <p:cTn id="22" presetID="53" presetClass="entr" presetSubtype="16"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fltVal val="0"/>
                                          </p:val>
                                        </p:tav>
                                        <p:tav tm="100000">
                                          <p:val>
                                            <p:strVal val="#ppt_w"/>
                                          </p:val>
                                        </p:tav>
                                      </p:tavLst>
                                    </p:anim>
                                    <p:anim calcmode="lin" valueType="num">
                                      <p:cBhvr>
                                        <p:cTn id="25" dur="500" fill="hold"/>
                                        <p:tgtEl>
                                          <p:spTgt spid="5"/>
                                        </p:tgtEl>
                                        <p:attrNameLst>
                                          <p:attrName>ppt_h</p:attrName>
                                        </p:attrNameLst>
                                      </p:cBhvr>
                                      <p:tavLst>
                                        <p:tav tm="0">
                                          <p:val>
                                            <p:fltVal val="0"/>
                                          </p:val>
                                        </p:tav>
                                        <p:tav tm="100000">
                                          <p:val>
                                            <p:strVal val="#ppt_h"/>
                                          </p:val>
                                        </p:tav>
                                      </p:tavLst>
                                    </p:anim>
                                    <p:animEffect transition="in" filter="fade">
                                      <p:cBhvr>
                                        <p:cTn id="26" dur="500"/>
                                        <p:tgtEl>
                                          <p:spTgt spid="5"/>
                                        </p:tgtEl>
                                      </p:cBhvr>
                                    </p:animEffect>
                                  </p:childTnLst>
                                </p:cTn>
                              </p:par>
                              <p:par>
                                <p:cTn id="27" presetID="53" presetClass="entr" presetSubtype="16"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p:cTn id="29" dur="500" fill="hold"/>
                                        <p:tgtEl>
                                          <p:spTgt spid="8"/>
                                        </p:tgtEl>
                                        <p:attrNameLst>
                                          <p:attrName>ppt_w</p:attrName>
                                        </p:attrNameLst>
                                      </p:cBhvr>
                                      <p:tavLst>
                                        <p:tav tm="0">
                                          <p:val>
                                            <p:fltVal val="0"/>
                                          </p:val>
                                        </p:tav>
                                        <p:tav tm="100000">
                                          <p:val>
                                            <p:strVal val="#ppt_w"/>
                                          </p:val>
                                        </p:tav>
                                      </p:tavLst>
                                    </p:anim>
                                    <p:anim calcmode="lin" valueType="num">
                                      <p:cBhvr>
                                        <p:cTn id="30" dur="500" fill="hold"/>
                                        <p:tgtEl>
                                          <p:spTgt spid="8"/>
                                        </p:tgtEl>
                                        <p:attrNameLst>
                                          <p:attrName>ppt_h</p:attrName>
                                        </p:attrNameLst>
                                      </p:cBhvr>
                                      <p:tavLst>
                                        <p:tav tm="0">
                                          <p:val>
                                            <p:fltVal val="0"/>
                                          </p:val>
                                        </p:tav>
                                        <p:tav tm="100000">
                                          <p:val>
                                            <p:strVal val="#ppt_h"/>
                                          </p:val>
                                        </p:tav>
                                      </p:tavLst>
                                    </p:anim>
                                    <p:animEffect transition="in" filter="fade">
                                      <p:cBhvr>
                                        <p:cTn id="31" dur="500"/>
                                        <p:tgtEl>
                                          <p:spTgt spid="8"/>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占位符 15">
            <a:extLst>
              <a:ext uri="{FF2B5EF4-FFF2-40B4-BE49-F238E27FC236}">
                <a16:creationId xmlns:a16="http://schemas.microsoft.com/office/drawing/2014/main" id="{9B5B71F7-808C-4AC6-BBE3-6516ED7F46CE}"/>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tretch>
            <a:fillRect/>
          </a:stretch>
        </p:blipFill>
        <p:spPr>
          <a:xfrm>
            <a:off x="1085742" y="895060"/>
            <a:ext cx="1610914" cy="3488383"/>
          </a:xfrm>
        </p:spPr>
      </p:pic>
      <p:pic>
        <p:nvPicPr>
          <p:cNvPr id="6" name="图片占位符 5">
            <a:extLst>
              <a:ext uri="{FF2B5EF4-FFF2-40B4-BE49-F238E27FC236}">
                <a16:creationId xmlns:a16="http://schemas.microsoft.com/office/drawing/2014/main" id="{9A804C81-D787-4412-A2C1-0D64C1385304}"/>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tretch>
            <a:fillRect/>
          </a:stretch>
        </p:blipFill>
        <p:spPr>
          <a:xfrm>
            <a:off x="3655506" y="656264"/>
            <a:ext cx="1782579" cy="3860119"/>
          </a:xfrm>
        </p:spPr>
      </p:pic>
      <p:pic>
        <p:nvPicPr>
          <p:cNvPr id="34" name="图片占位符 33">
            <a:extLst>
              <a:ext uri="{FF2B5EF4-FFF2-40B4-BE49-F238E27FC236}">
                <a16:creationId xmlns:a16="http://schemas.microsoft.com/office/drawing/2014/main" id="{7D472194-7C8D-4EDC-A01E-A6EAC6502B85}"/>
              </a:ext>
            </a:extLst>
          </p:cNvPr>
          <p:cNvPicPr>
            <a:picLocks noGrp="1" noChangeAspect="1"/>
          </p:cNvPicPr>
          <p:nvPr>
            <p:ph type="pic" sz="quarter" idx="12"/>
          </p:nvPr>
        </p:nvPicPr>
        <p:blipFill>
          <a:blip r:embed="rId5">
            <a:extLst>
              <a:ext uri="{28A0092B-C50C-407E-A947-70E740481C1C}">
                <a14:useLocalDpi xmlns:a14="http://schemas.microsoft.com/office/drawing/2010/main" val="0"/>
              </a:ext>
            </a:extLst>
          </a:blip>
          <a:stretch>
            <a:fillRect/>
          </a:stretch>
        </p:blipFill>
        <p:spPr>
          <a:xfrm>
            <a:off x="6438169" y="895060"/>
            <a:ext cx="1610914" cy="3488383"/>
          </a:xfrm>
        </p:spPr>
      </p:pic>
      <p:grpSp>
        <p:nvGrpSpPr>
          <p:cNvPr id="15" name="Group 14"/>
          <p:cNvGrpSpPr/>
          <p:nvPr/>
        </p:nvGrpSpPr>
        <p:grpSpPr>
          <a:xfrm>
            <a:off x="3488464" y="523525"/>
            <a:ext cx="2042615" cy="4066375"/>
            <a:chOff x="6319838" y="2074863"/>
            <a:chExt cx="6362700" cy="12666663"/>
          </a:xfrm>
        </p:grpSpPr>
        <p:sp>
          <p:nvSpPr>
            <p:cNvPr id="8" name="Freeform 5"/>
            <p:cNvSpPr>
              <a:spLocks noEditPoints="1"/>
            </p:cNvSpPr>
            <p:nvPr/>
          </p:nvSpPr>
          <p:spPr bwMode="auto">
            <a:xfrm>
              <a:off x="6319838" y="2074863"/>
              <a:ext cx="6362700" cy="12666663"/>
            </a:xfrm>
            <a:custGeom>
              <a:avLst/>
              <a:gdLst>
                <a:gd name="T0" fmla="*/ 1435 w 1440"/>
                <a:gd name="T1" fmla="*/ 659 h 2868"/>
                <a:gd name="T2" fmla="*/ 1429 w 1440"/>
                <a:gd name="T3" fmla="*/ 659 h 2868"/>
                <a:gd name="T4" fmla="*/ 1429 w 1440"/>
                <a:gd name="T5" fmla="*/ 221 h 2868"/>
                <a:gd name="T6" fmla="*/ 1209 w 1440"/>
                <a:gd name="T7" fmla="*/ 0 h 2868"/>
                <a:gd name="T8" fmla="*/ 232 w 1440"/>
                <a:gd name="T9" fmla="*/ 0 h 2868"/>
                <a:gd name="T10" fmla="*/ 11 w 1440"/>
                <a:gd name="T11" fmla="*/ 221 h 2868"/>
                <a:gd name="T12" fmla="*/ 11 w 1440"/>
                <a:gd name="T13" fmla="*/ 387 h 2868"/>
                <a:gd name="T14" fmla="*/ 4 w 1440"/>
                <a:gd name="T15" fmla="*/ 387 h 2868"/>
                <a:gd name="T16" fmla="*/ 0 w 1440"/>
                <a:gd name="T17" fmla="*/ 392 h 2868"/>
                <a:gd name="T18" fmla="*/ 0 w 1440"/>
                <a:gd name="T19" fmla="*/ 498 h 2868"/>
                <a:gd name="T20" fmla="*/ 4 w 1440"/>
                <a:gd name="T21" fmla="*/ 502 h 2868"/>
                <a:gd name="T22" fmla="*/ 11 w 1440"/>
                <a:gd name="T23" fmla="*/ 502 h 2868"/>
                <a:gd name="T24" fmla="*/ 11 w 1440"/>
                <a:gd name="T25" fmla="*/ 593 h 2868"/>
                <a:gd name="T26" fmla="*/ 4 w 1440"/>
                <a:gd name="T27" fmla="*/ 593 h 2868"/>
                <a:gd name="T28" fmla="*/ 0 w 1440"/>
                <a:gd name="T29" fmla="*/ 597 h 2868"/>
                <a:gd name="T30" fmla="*/ 0 w 1440"/>
                <a:gd name="T31" fmla="*/ 798 h 2868"/>
                <a:gd name="T32" fmla="*/ 4 w 1440"/>
                <a:gd name="T33" fmla="*/ 802 h 2868"/>
                <a:gd name="T34" fmla="*/ 11 w 1440"/>
                <a:gd name="T35" fmla="*/ 802 h 2868"/>
                <a:gd name="T36" fmla="*/ 11 w 1440"/>
                <a:gd name="T37" fmla="*/ 855 h 2868"/>
                <a:gd name="T38" fmla="*/ 4 w 1440"/>
                <a:gd name="T39" fmla="*/ 855 h 2868"/>
                <a:gd name="T40" fmla="*/ 0 w 1440"/>
                <a:gd name="T41" fmla="*/ 860 h 2868"/>
                <a:gd name="T42" fmla="*/ 0 w 1440"/>
                <a:gd name="T43" fmla="*/ 1061 h 2868"/>
                <a:gd name="T44" fmla="*/ 4 w 1440"/>
                <a:gd name="T45" fmla="*/ 1065 h 2868"/>
                <a:gd name="T46" fmla="*/ 11 w 1440"/>
                <a:gd name="T47" fmla="*/ 1065 h 2868"/>
                <a:gd name="T48" fmla="*/ 11 w 1440"/>
                <a:gd name="T49" fmla="*/ 2647 h 2868"/>
                <a:gd name="T50" fmla="*/ 232 w 1440"/>
                <a:gd name="T51" fmla="*/ 2868 h 2868"/>
                <a:gd name="T52" fmla="*/ 1209 w 1440"/>
                <a:gd name="T53" fmla="*/ 2868 h 2868"/>
                <a:gd name="T54" fmla="*/ 1429 w 1440"/>
                <a:gd name="T55" fmla="*/ 2647 h 2868"/>
                <a:gd name="T56" fmla="*/ 1429 w 1440"/>
                <a:gd name="T57" fmla="*/ 1001 h 2868"/>
                <a:gd name="T58" fmla="*/ 1435 w 1440"/>
                <a:gd name="T59" fmla="*/ 1001 h 2868"/>
                <a:gd name="T60" fmla="*/ 1440 w 1440"/>
                <a:gd name="T61" fmla="*/ 996 h 2868"/>
                <a:gd name="T62" fmla="*/ 1440 w 1440"/>
                <a:gd name="T63" fmla="*/ 664 h 2868"/>
                <a:gd name="T64" fmla="*/ 1435 w 1440"/>
                <a:gd name="T65" fmla="*/ 659 h 2868"/>
                <a:gd name="T66" fmla="*/ 1372 w 1440"/>
                <a:gd name="T67" fmla="*/ 2673 h 2868"/>
                <a:gd name="T68" fmla="*/ 1245 w 1440"/>
                <a:gd name="T69" fmla="*/ 2796 h 2868"/>
                <a:gd name="T70" fmla="*/ 203 w 1440"/>
                <a:gd name="T71" fmla="*/ 2796 h 2868"/>
                <a:gd name="T72" fmla="*/ 76 w 1440"/>
                <a:gd name="T73" fmla="*/ 2673 h 2868"/>
                <a:gd name="T74" fmla="*/ 76 w 1440"/>
                <a:gd name="T75" fmla="*/ 189 h 2868"/>
                <a:gd name="T76" fmla="*/ 203 w 1440"/>
                <a:gd name="T77" fmla="*/ 66 h 2868"/>
                <a:gd name="T78" fmla="*/ 342 w 1440"/>
                <a:gd name="T79" fmla="*/ 66 h 2868"/>
                <a:gd name="T80" fmla="*/ 342 w 1440"/>
                <a:gd name="T81" fmla="*/ 66 h 2868"/>
                <a:gd name="T82" fmla="*/ 343 w 1440"/>
                <a:gd name="T83" fmla="*/ 66 h 2868"/>
                <a:gd name="T84" fmla="*/ 357 w 1440"/>
                <a:gd name="T85" fmla="*/ 79 h 2868"/>
                <a:gd name="T86" fmla="*/ 357 w 1440"/>
                <a:gd name="T87" fmla="*/ 80 h 2868"/>
                <a:gd name="T88" fmla="*/ 375 w 1440"/>
                <a:gd name="T89" fmla="*/ 90 h 2868"/>
                <a:gd name="T90" fmla="*/ 387 w 1440"/>
                <a:gd name="T91" fmla="*/ 131 h 2868"/>
                <a:gd name="T92" fmla="*/ 382 w 1440"/>
                <a:gd name="T93" fmla="*/ 144 h 2868"/>
                <a:gd name="T94" fmla="*/ 440 w 1440"/>
                <a:gd name="T95" fmla="*/ 166 h 2868"/>
                <a:gd name="T96" fmla="*/ 1008 w 1440"/>
                <a:gd name="T97" fmla="*/ 166 h 2868"/>
                <a:gd name="T98" fmla="*/ 1044 w 1440"/>
                <a:gd name="T99" fmla="*/ 158 h 2868"/>
                <a:gd name="T100" fmla="*/ 1044 w 1440"/>
                <a:gd name="T101" fmla="*/ 139 h 2868"/>
                <a:gd name="T102" fmla="*/ 1068 w 1440"/>
                <a:gd name="T103" fmla="*/ 88 h 2868"/>
                <a:gd name="T104" fmla="*/ 1092 w 1440"/>
                <a:gd name="T105" fmla="*/ 74 h 2868"/>
                <a:gd name="T106" fmla="*/ 1105 w 1440"/>
                <a:gd name="T107" fmla="*/ 66 h 2868"/>
                <a:gd name="T108" fmla="*/ 1106 w 1440"/>
                <a:gd name="T109" fmla="*/ 66 h 2868"/>
                <a:gd name="T110" fmla="*/ 1106 w 1440"/>
                <a:gd name="T111" fmla="*/ 66 h 2868"/>
                <a:gd name="T112" fmla="*/ 1245 w 1440"/>
                <a:gd name="T113" fmla="*/ 66 h 2868"/>
                <a:gd name="T114" fmla="*/ 1372 w 1440"/>
                <a:gd name="T115" fmla="*/ 189 h 2868"/>
                <a:gd name="T116" fmla="*/ 1372 w 1440"/>
                <a:gd name="T117" fmla="*/ 2673 h 2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40" h="2868">
                  <a:moveTo>
                    <a:pt x="1435" y="659"/>
                  </a:moveTo>
                  <a:cubicBezTo>
                    <a:pt x="1429" y="659"/>
                    <a:pt x="1429" y="659"/>
                    <a:pt x="1429" y="659"/>
                  </a:cubicBezTo>
                  <a:cubicBezTo>
                    <a:pt x="1429" y="221"/>
                    <a:pt x="1429" y="221"/>
                    <a:pt x="1429" y="221"/>
                  </a:cubicBezTo>
                  <a:cubicBezTo>
                    <a:pt x="1429" y="99"/>
                    <a:pt x="1331" y="0"/>
                    <a:pt x="1209" y="0"/>
                  </a:cubicBezTo>
                  <a:cubicBezTo>
                    <a:pt x="232" y="0"/>
                    <a:pt x="232" y="0"/>
                    <a:pt x="232" y="0"/>
                  </a:cubicBezTo>
                  <a:cubicBezTo>
                    <a:pt x="110" y="0"/>
                    <a:pt x="11" y="99"/>
                    <a:pt x="11" y="221"/>
                  </a:cubicBezTo>
                  <a:cubicBezTo>
                    <a:pt x="11" y="387"/>
                    <a:pt x="11" y="387"/>
                    <a:pt x="11" y="387"/>
                  </a:cubicBezTo>
                  <a:cubicBezTo>
                    <a:pt x="4" y="387"/>
                    <a:pt x="4" y="387"/>
                    <a:pt x="4" y="387"/>
                  </a:cubicBezTo>
                  <a:cubicBezTo>
                    <a:pt x="2" y="387"/>
                    <a:pt x="0" y="389"/>
                    <a:pt x="0" y="392"/>
                  </a:cubicBezTo>
                  <a:cubicBezTo>
                    <a:pt x="0" y="498"/>
                    <a:pt x="0" y="498"/>
                    <a:pt x="0" y="498"/>
                  </a:cubicBezTo>
                  <a:cubicBezTo>
                    <a:pt x="0" y="500"/>
                    <a:pt x="2" y="502"/>
                    <a:pt x="4" y="502"/>
                  </a:cubicBezTo>
                  <a:cubicBezTo>
                    <a:pt x="11" y="502"/>
                    <a:pt x="11" y="502"/>
                    <a:pt x="11" y="502"/>
                  </a:cubicBezTo>
                  <a:cubicBezTo>
                    <a:pt x="11" y="593"/>
                    <a:pt x="11" y="593"/>
                    <a:pt x="11" y="593"/>
                  </a:cubicBezTo>
                  <a:cubicBezTo>
                    <a:pt x="4" y="593"/>
                    <a:pt x="4" y="593"/>
                    <a:pt x="4" y="593"/>
                  </a:cubicBezTo>
                  <a:cubicBezTo>
                    <a:pt x="2" y="593"/>
                    <a:pt x="0" y="595"/>
                    <a:pt x="0" y="597"/>
                  </a:cubicBezTo>
                  <a:cubicBezTo>
                    <a:pt x="0" y="798"/>
                    <a:pt x="0" y="798"/>
                    <a:pt x="0" y="798"/>
                  </a:cubicBezTo>
                  <a:cubicBezTo>
                    <a:pt x="0" y="801"/>
                    <a:pt x="2" y="802"/>
                    <a:pt x="4" y="802"/>
                  </a:cubicBezTo>
                  <a:cubicBezTo>
                    <a:pt x="11" y="802"/>
                    <a:pt x="11" y="802"/>
                    <a:pt x="11" y="802"/>
                  </a:cubicBezTo>
                  <a:cubicBezTo>
                    <a:pt x="11" y="855"/>
                    <a:pt x="11" y="855"/>
                    <a:pt x="11" y="855"/>
                  </a:cubicBezTo>
                  <a:cubicBezTo>
                    <a:pt x="4" y="855"/>
                    <a:pt x="4" y="855"/>
                    <a:pt x="4" y="855"/>
                  </a:cubicBezTo>
                  <a:cubicBezTo>
                    <a:pt x="2" y="855"/>
                    <a:pt x="0" y="857"/>
                    <a:pt x="0" y="860"/>
                  </a:cubicBezTo>
                  <a:cubicBezTo>
                    <a:pt x="0" y="1061"/>
                    <a:pt x="0" y="1061"/>
                    <a:pt x="0" y="1061"/>
                  </a:cubicBezTo>
                  <a:cubicBezTo>
                    <a:pt x="0" y="1063"/>
                    <a:pt x="2" y="1065"/>
                    <a:pt x="4" y="1065"/>
                  </a:cubicBezTo>
                  <a:cubicBezTo>
                    <a:pt x="11" y="1065"/>
                    <a:pt x="11" y="1065"/>
                    <a:pt x="11" y="1065"/>
                  </a:cubicBezTo>
                  <a:cubicBezTo>
                    <a:pt x="11" y="2647"/>
                    <a:pt x="11" y="2647"/>
                    <a:pt x="11" y="2647"/>
                  </a:cubicBezTo>
                  <a:cubicBezTo>
                    <a:pt x="11" y="2769"/>
                    <a:pt x="110" y="2868"/>
                    <a:pt x="232" y="2868"/>
                  </a:cubicBezTo>
                  <a:cubicBezTo>
                    <a:pt x="1209" y="2868"/>
                    <a:pt x="1209" y="2868"/>
                    <a:pt x="1209" y="2868"/>
                  </a:cubicBezTo>
                  <a:cubicBezTo>
                    <a:pt x="1331" y="2868"/>
                    <a:pt x="1429" y="2769"/>
                    <a:pt x="1429" y="2647"/>
                  </a:cubicBezTo>
                  <a:cubicBezTo>
                    <a:pt x="1429" y="1001"/>
                    <a:pt x="1429" y="1001"/>
                    <a:pt x="1429" y="1001"/>
                  </a:cubicBezTo>
                  <a:cubicBezTo>
                    <a:pt x="1435" y="1001"/>
                    <a:pt x="1435" y="1001"/>
                    <a:pt x="1435" y="1001"/>
                  </a:cubicBezTo>
                  <a:cubicBezTo>
                    <a:pt x="1438" y="1001"/>
                    <a:pt x="1440" y="999"/>
                    <a:pt x="1440" y="996"/>
                  </a:cubicBezTo>
                  <a:cubicBezTo>
                    <a:pt x="1440" y="664"/>
                    <a:pt x="1440" y="664"/>
                    <a:pt x="1440" y="664"/>
                  </a:cubicBezTo>
                  <a:cubicBezTo>
                    <a:pt x="1440" y="661"/>
                    <a:pt x="1438" y="659"/>
                    <a:pt x="1435" y="659"/>
                  </a:cubicBezTo>
                  <a:close/>
                  <a:moveTo>
                    <a:pt x="1372" y="2673"/>
                  </a:moveTo>
                  <a:cubicBezTo>
                    <a:pt x="1372" y="2741"/>
                    <a:pt x="1315" y="2796"/>
                    <a:pt x="1245" y="2796"/>
                  </a:cubicBezTo>
                  <a:cubicBezTo>
                    <a:pt x="203" y="2796"/>
                    <a:pt x="203" y="2796"/>
                    <a:pt x="203" y="2796"/>
                  </a:cubicBezTo>
                  <a:cubicBezTo>
                    <a:pt x="133" y="2796"/>
                    <a:pt x="76" y="2741"/>
                    <a:pt x="76" y="2673"/>
                  </a:cubicBezTo>
                  <a:cubicBezTo>
                    <a:pt x="76" y="189"/>
                    <a:pt x="76" y="189"/>
                    <a:pt x="76" y="189"/>
                  </a:cubicBezTo>
                  <a:cubicBezTo>
                    <a:pt x="76" y="121"/>
                    <a:pt x="133" y="66"/>
                    <a:pt x="203" y="66"/>
                  </a:cubicBezTo>
                  <a:cubicBezTo>
                    <a:pt x="342" y="66"/>
                    <a:pt x="342" y="66"/>
                    <a:pt x="342" y="66"/>
                  </a:cubicBezTo>
                  <a:cubicBezTo>
                    <a:pt x="342" y="66"/>
                    <a:pt x="342" y="66"/>
                    <a:pt x="342" y="66"/>
                  </a:cubicBezTo>
                  <a:cubicBezTo>
                    <a:pt x="342" y="66"/>
                    <a:pt x="343" y="66"/>
                    <a:pt x="343" y="66"/>
                  </a:cubicBezTo>
                  <a:cubicBezTo>
                    <a:pt x="351" y="66"/>
                    <a:pt x="357" y="72"/>
                    <a:pt x="357" y="79"/>
                  </a:cubicBezTo>
                  <a:cubicBezTo>
                    <a:pt x="357" y="80"/>
                    <a:pt x="357" y="80"/>
                    <a:pt x="357" y="80"/>
                  </a:cubicBezTo>
                  <a:cubicBezTo>
                    <a:pt x="364" y="80"/>
                    <a:pt x="371" y="84"/>
                    <a:pt x="375" y="90"/>
                  </a:cubicBezTo>
                  <a:cubicBezTo>
                    <a:pt x="383" y="102"/>
                    <a:pt x="387" y="117"/>
                    <a:pt x="387" y="131"/>
                  </a:cubicBezTo>
                  <a:cubicBezTo>
                    <a:pt x="387" y="136"/>
                    <a:pt x="385" y="140"/>
                    <a:pt x="382" y="144"/>
                  </a:cubicBezTo>
                  <a:cubicBezTo>
                    <a:pt x="397" y="158"/>
                    <a:pt x="418" y="166"/>
                    <a:pt x="440" y="166"/>
                  </a:cubicBezTo>
                  <a:cubicBezTo>
                    <a:pt x="1008" y="166"/>
                    <a:pt x="1008" y="166"/>
                    <a:pt x="1008" y="166"/>
                  </a:cubicBezTo>
                  <a:cubicBezTo>
                    <a:pt x="1021" y="166"/>
                    <a:pt x="1033" y="164"/>
                    <a:pt x="1044" y="158"/>
                  </a:cubicBezTo>
                  <a:cubicBezTo>
                    <a:pt x="1041" y="153"/>
                    <a:pt x="1040" y="146"/>
                    <a:pt x="1044" y="139"/>
                  </a:cubicBezTo>
                  <a:cubicBezTo>
                    <a:pt x="1053" y="122"/>
                    <a:pt x="1061" y="105"/>
                    <a:pt x="1068" y="88"/>
                  </a:cubicBezTo>
                  <a:cubicBezTo>
                    <a:pt x="1072" y="78"/>
                    <a:pt x="1081" y="71"/>
                    <a:pt x="1092" y="74"/>
                  </a:cubicBezTo>
                  <a:cubicBezTo>
                    <a:pt x="1094" y="69"/>
                    <a:pt x="1099" y="66"/>
                    <a:pt x="1105" y="66"/>
                  </a:cubicBezTo>
                  <a:cubicBezTo>
                    <a:pt x="1105" y="66"/>
                    <a:pt x="1106" y="66"/>
                    <a:pt x="1106" y="66"/>
                  </a:cubicBezTo>
                  <a:cubicBezTo>
                    <a:pt x="1106" y="66"/>
                    <a:pt x="1106" y="66"/>
                    <a:pt x="1106" y="66"/>
                  </a:cubicBezTo>
                  <a:cubicBezTo>
                    <a:pt x="1245" y="66"/>
                    <a:pt x="1245" y="66"/>
                    <a:pt x="1245" y="66"/>
                  </a:cubicBezTo>
                  <a:cubicBezTo>
                    <a:pt x="1315" y="66"/>
                    <a:pt x="1372" y="121"/>
                    <a:pt x="1372" y="189"/>
                  </a:cubicBezTo>
                  <a:lnTo>
                    <a:pt x="1372" y="2673"/>
                  </a:lnTo>
                  <a:close/>
                </a:path>
              </a:pathLst>
            </a:custGeom>
            <a:solidFill>
              <a:srgbClr val="ECECEC"/>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9" name="Freeform 6"/>
            <p:cNvSpPr>
              <a:spLocks noEditPoints="1"/>
            </p:cNvSpPr>
            <p:nvPr/>
          </p:nvSpPr>
          <p:spPr bwMode="auto">
            <a:xfrm>
              <a:off x="6475413" y="2181225"/>
              <a:ext cx="6053138" cy="12449175"/>
            </a:xfrm>
            <a:custGeom>
              <a:avLst/>
              <a:gdLst>
                <a:gd name="T0" fmla="*/ 1171 w 1370"/>
                <a:gd name="T1" fmla="*/ 0 h 2819"/>
                <a:gd name="T2" fmla="*/ 199 w 1370"/>
                <a:gd name="T3" fmla="*/ 0 h 2819"/>
                <a:gd name="T4" fmla="*/ 0 w 1370"/>
                <a:gd name="T5" fmla="*/ 199 h 2819"/>
                <a:gd name="T6" fmla="*/ 0 w 1370"/>
                <a:gd name="T7" fmla="*/ 2621 h 2819"/>
                <a:gd name="T8" fmla="*/ 199 w 1370"/>
                <a:gd name="T9" fmla="*/ 2819 h 2819"/>
                <a:gd name="T10" fmla="*/ 1171 w 1370"/>
                <a:gd name="T11" fmla="*/ 2819 h 2819"/>
                <a:gd name="T12" fmla="*/ 1370 w 1370"/>
                <a:gd name="T13" fmla="*/ 2621 h 2819"/>
                <a:gd name="T14" fmla="*/ 1370 w 1370"/>
                <a:gd name="T15" fmla="*/ 199 h 2819"/>
                <a:gd name="T16" fmla="*/ 1171 w 1370"/>
                <a:gd name="T17" fmla="*/ 0 h 2819"/>
                <a:gd name="T18" fmla="*/ 1306 w 1370"/>
                <a:gd name="T19" fmla="*/ 2633 h 2819"/>
                <a:gd name="T20" fmla="*/ 1185 w 1370"/>
                <a:gd name="T21" fmla="*/ 2754 h 2819"/>
                <a:gd name="T22" fmla="*/ 186 w 1370"/>
                <a:gd name="T23" fmla="*/ 2754 h 2819"/>
                <a:gd name="T24" fmla="*/ 64 w 1370"/>
                <a:gd name="T25" fmla="*/ 2633 h 2819"/>
                <a:gd name="T26" fmla="*/ 64 w 1370"/>
                <a:gd name="T27" fmla="*/ 187 h 2819"/>
                <a:gd name="T28" fmla="*/ 186 w 1370"/>
                <a:gd name="T29" fmla="*/ 65 h 2819"/>
                <a:gd name="T30" fmla="*/ 319 w 1370"/>
                <a:gd name="T31" fmla="*/ 65 h 2819"/>
                <a:gd name="T32" fmla="*/ 319 w 1370"/>
                <a:gd name="T33" fmla="*/ 65 h 2819"/>
                <a:gd name="T34" fmla="*/ 320 w 1370"/>
                <a:gd name="T35" fmla="*/ 65 h 2819"/>
                <a:gd name="T36" fmla="*/ 334 w 1370"/>
                <a:gd name="T37" fmla="*/ 79 h 2819"/>
                <a:gd name="T38" fmla="*/ 334 w 1370"/>
                <a:gd name="T39" fmla="*/ 79 h 2819"/>
                <a:gd name="T40" fmla="*/ 334 w 1370"/>
                <a:gd name="T41" fmla="*/ 80 h 2819"/>
                <a:gd name="T42" fmla="*/ 334 w 1370"/>
                <a:gd name="T43" fmla="*/ 85 h 2819"/>
                <a:gd name="T44" fmla="*/ 413 w 1370"/>
                <a:gd name="T45" fmla="*/ 165 h 2819"/>
                <a:gd name="T46" fmla="*/ 957 w 1370"/>
                <a:gd name="T47" fmla="*/ 165 h 2819"/>
                <a:gd name="T48" fmla="*/ 1037 w 1370"/>
                <a:gd name="T49" fmla="*/ 85 h 2819"/>
                <a:gd name="T50" fmla="*/ 1037 w 1370"/>
                <a:gd name="T51" fmla="*/ 80 h 2819"/>
                <a:gd name="T52" fmla="*/ 1037 w 1370"/>
                <a:gd name="T53" fmla="*/ 79 h 2819"/>
                <a:gd name="T54" fmla="*/ 1050 w 1370"/>
                <a:gd name="T55" fmla="*/ 65 h 2819"/>
                <a:gd name="T56" fmla="*/ 1051 w 1370"/>
                <a:gd name="T57" fmla="*/ 65 h 2819"/>
                <a:gd name="T58" fmla="*/ 1051 w 1370"/>
                <a:gd name="T59" fmla="*/ 65 h 2819"/>
                <a:gd name="T60" fmla="*/ 1185 w 1370"/>
                <a:gd name="T61" fmla="*/ 65 h 2819"/>
                <a:gd name="T62" fmla="*/ 1306 w 1370"/>
                <a:gd name="T63" fmla="*/ 187 h 2819"/>
                <a:gd name="T64" fmla="*/ 1306 w 1370"/>
                <a:gd name="T65" fmla="*/ 2633 h 2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0" h="2819">
                  <a:moveTo>
                    <a:pt x="1171" y="0"/>
                  </a:moveTo>
                  <a:cubicBezTo>
                    <a:pt x="199" y="0"/>
                    <a:pt x="199" y="0"/>
                    <a:pt x="199" y="0"/>
                  </a:cubicBezTo>
                  <a:cubicBezTo>
                    <a:pt x="89" y="0"/>
                    <a:pt x="0" y="89"/>
                    <a:pt x="0" y="199"/>
                  </a:cubicBezTo>
                  <a:cubicBezTo>
                    <a:pt x="0" y="2621"/>
                    <a:pt x="0" y="2621"/>
                    <a:pt x="0" y="2621"/>
                  </a:cubicBezTo>
                  <a:cubicBezTo>
                    <a:pt x="0" y="2730"/>
                    <a:pt x="89" y="2819"/>
                    <a:pt x="199" y="2819"/>
                  </a:cubicBezTo>
                  <a:cubicBezTo>
                    <a:pt x="1171" y="2819"/>
                    <a:pt x="1171" y="2819"/>
                    <a:pt x="1171" y="2819"/>
                  </a:cubicBezTo>
                  <a:cubicBezTo>
                    <a:pt x="1281" y="2819"/>
                    <a:pt x="1370" y="2730"/>
                    <a:pt x="1370" y="2621"/>
                  </a:cubicBezTo>
                  <a:cubicBezTo>
                    <a:pt x="1370" y="199"/>
                    <a:pt x="1370" y="199"/>
                    <a:pt x="1370" y="199"/>
                  </a:cubicBezTo>
                  <a:cubicBezTo>
                    <a:pt x="1370" y="89"/>
                    <a:pt x="1281" y="0"/>
                    <a:pt x="1171" y="0"/>
                  </a:cubicBezTo>
                  <a:close/>
                  <a:moveTo>
                    <a:pt x="1306" y="2633"/>
                  </a:moveTo>
                  <a:cubicBezTo>
                    <a:pt x="1306" y="2700"/>
                    <a:pt x="1252" y="2754"/>
                    <a:pt x="1185" y="2754"/>
                  </a:cubicBezTo>
                  <a:cubicBezTo>
                    <a:pt x="186" y="2754"/>
                    <a:pt x="186" y="2754"/>
                    <a:pt x="186" y="2754"/>
                  </a:cubicBezTo>
                  <a:cubicBezTo>
                    <a:pt x="119" y="2754"/>
                    <a:pt x="64" y="2700"/>
                    <a:pt x="64" y="2633"/>
                  </a:cubicBezTo>
                  <a:cubicBezTo>
                    <a:pt x="64" y="187"/>
                    <a:pt x="64" y="187"/>
                    <a:pt x="64" y="187"/>
                  </a:cubicBezTo>
                  <a:cubicBezTo>
                    <a:pt x="64" y="120"/>
                    <a:pt x="119" y="65"/>
                    <a:pt x="186" y="65"/>
                  </a:cubicBezTo>
                  <a:cubicBezTo>
                    <a:pt x="319" y="65"/>
                    <a:pt x="319" y="65"/>
                    <a:pt x="319" y="65"/>
                  </a:cubicBezTo>
                  <a:cubicBezTo>
                    <a:pt x="319" y="65"/>
                    <a:pt x="319" y="65"/>
                    <a:pt x="319" y="65"/>
                  </a:cubicBezTo>
                  <a:cubicBezTo>
                    <a:pt x="320" y="65"/>
                    <a:pt x="320" y="65"/>
                    <a:pt x="320" y="65"/>
                  </a:cubicBezTo>
                  <a:cubicBezTo>
                    <a:pt x="328" y="65"/>
                    <a:pt x="334" y="71"/>
                    <a:pt x="334" y="79"/>
                  </a:cubicBezTo>
                  <a:cubicBezTo>
                    <a:pt x="334" y="79"/>
                    <a:pt x="334" y="79"/>
                    <a:pt x="334" y="79"/>
                  </a:cubicBezTo>
                  <a:cubicBezTo>
                    <a:pt x="334" y="80"/>
                    <a:pt x="334" y="80"/>
                    <a:pt x="334" y="80"/>
                  </a:cubicBezTo>
                  <a:cubicBezTo>
                    <a:pt x="334" y="85"/>
                    <a:pt x="334" y="85"/>
                    <a:pt x="334" y="85"/>
                  </a:cubicBezTo>
                  <a:cubicBezTo>
                    <a:pt x="334" y="129"/>
                    <a:pt x="369" y="165"/>
                    <a:pt x="413" y="165"/>
                  </a:cubicBezTo>
                  <a:cubicBezTo>
                    <a:pt x="957" y="165"/>
                    <a:pt x="957" y="165"/>
                    <a:pt x="957" y="165"/>
                  </a:cubicBezTo>
                  <a:cubicBezTo>
                    <a:pt x="1001" y="165"/>
                    <a:pt x="1037" y="129"/>
                    <a:pt x="1037" y="85"/>
                  </a:cubicBezTo>
                  <a:cubicBezTo>
                    <a:pt x="1037" y="80"/>
                    <a:pt x="1037" y="80"/>
                    <a:pt x="1037" y="80"/>
                  </a:cubicBezTo>
                  <a:cubicBezTo>
                    <a:pt x="1037" y="79"/>
                    <a:pt x="1037" y="79"/>
                    <a:pt x="1037" y="79"/>
                  </a:cubicBezTo>
                  <a:cubicBezTo>
                    <a:pt x="1037" y="71"/>
                    <a:pt x="1043" y="65"/>
                    <a:pt x="1050" y="65"/>
                  </a:cubicBezTo>
                  <a:cubicBezTo>
                    <a:pt x="1050" y="65"/>
                    <a:pt x="1051" y="65"/>
                    <a:pt x="1051" y="65"/>
                  </a:cubicBezTo>
                  <a:cubicBezTo>
                    <a:pt x="1051" y="65"/>
                    <a:pt x="1051" y="65"/>
                    <a:pt x="1051" y="65"/>
                  </a:cubicBezTo>
                  <a:cubicBezTo>
                    <a:pt x="1185" y="65"/>
                    <a:pt x="1185" y="65"/>
                    <a:pt x="1185" y="65"/>
                  </a:cubicBezTo>
                  <a:cubicBezTo>
                    <a:pt x="1252" y="65"/>
                    <a:pt x="1306" y="120"/>
                    <a:pt x="1306" y="187"/>
                  </a:cubicBezTo>
                  <a:lnTo>
                    <a:pt x="1306" y="2633"/>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10" name="Freeform 7"/>
            <p:cNvSpPr>
              <a:spLocks noEditPoints="1"/>
            </p:cNvSpPr>
            <p:nvPr/>
          </p:nvSpPr>
          <p:spPr bwMode="auto">
            <a:xfrm>
              <a:off x="8799513" y="2503488"/>
              <a:ext cx="1511300" cy="193675"/>
            </a:xfrm>
            <a:custGeom>
              <a:avLst/>
              <a:gdLst>
                <a:gd name="T0" fmla="*/ 13 w 342"/>
                <a:gd name="T1" fmla="*/ 9 h 44"/>
                <a:gd name="T2" fmla="*/ 0 w 342"/>
                <a:gd name="T3" fmla="*/ 22 h 44"/>
                <a:gd name="T4" fmla="*/ 13 w 342"/>
                <a:gd name="T5" fmla="*/ 35 h 44"/>
                <a:gd name="T6" fmla="*/ 26 w 342"/>
                <a:gd name="T7" fmla="*/ 22 h 44"/>
                <a:gd name="T8" fmla="*/ 13 w 342"/>
                <a:gd name="T9" fmla="*/ 9 h 44"/>
                <a:gd name="T10" fmla="*/ 234 w 342"/>
                <a:gd name="T11" fmla="*/ 13 h 44"/>
                <a:gd name="T12" fmla="*/ 86 w 342"/>
                <a:gd name="T13" fmla="*/ 13 h 44"/>
                <a:gd name="T14" fmla="*/ 77 w 342"/>
                <a:gd name="T15" fmla="*/ 22 h 44"/>
                <a:gd name="T16" fmla="*/ 86 w 342"/>
                <a:gd name="T17" fmla="*/ 31 h 44"/>
                <a:gd name="T18" fmla="*/ 234 w 342"/>
                <a:gd name="T19" fmla="*/ 31 h 44"/>
                <a:gd name="T20" fmla="*/ 243 w 342"/>
                <a:gd name="T21" fmla="*/ 22 h 44"/>
                <a:gd name="T22" fmla="*/ 234 w 342"/>
                <a:gd name="T23" fmla="*/ 13 h 44"/>
                <a:gd name="T24" fmla="*/ 320 w 342"/>
                <a:gd name="T25" fmla="*/ 0 h 44"/>
                <a:gd name="T26" fmla="*/ 298 w 342"/>
                <a:gd name="T27" fmla="*/ 22 h 44"/>
                <a:gd name="T28" fmla="*/ 320 w 342"/>
                <a:gd name="T29" fmla="*/ 44 h 44"/>
                <a:gd name="T30" fmla="*/ 342 w 342"/>
                <a:gd name="T31" fmla="*/ 22 h 44"/>
                <a:gd name="T32" fmla="*/ 320 w 342"/>
                <a:gd name="T3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2" h="44">
                  <a:moveTo>
                    <a:pt x="13" y="9"/>
                  </a:moveTo>
                  <a:cubicBezTo>
                    <a:pt x="6" y="9"/>
                    <a:pt x="0" y="15"/>
                    <a:pt x="0" y="22"/>
                  </a:cubicBezTo>
                  <a:cubicBezTo>
                    <a:pt x="0" y="30"/>
                    <a:pt x="6" y="35"/>
                    <a:pt x="13" y="35"/>
                  </a:cubicBezTo>
                  <a:cubicBezTo>
                    <a:pt x="20" y="35"/>
                    <a:pt x="26" y="30"/>
                    <a:pt x="26" y="22"/>
                  </a:cubicBezTo>
                  <a:cubicBezTo>
                    <a:pt x="26" y="15"/>
                    <a:pt x="20" y="9"/>
                    <a:pt x="13" y="9"/>
                  </a:cubicBezTo>
                  <a:close/>
                  <a:moveTo>
                    <a:pt x="234" y="13"/>
                  </a:moveTo>
                  <a:cubicBezTo>
                    <a:pt x="86" y="13"/>
                    <a:pt x="86" y="13"/>
                    <a:pt x="86" y="13"/>
                  </a:cubicBezTo>
                  <a:cubicBezTo>
                    <a:pt x="81" y="13"/>
                    <a:pt x="77" y="17"/>
                    <a:pt x="77" y="22"/>
                  </a:cubicBezTo>
                  <a:cubicBezTo>
                    <a:pt x="77" y="27"/>
                    <a:pt x="81" y="31"/>
                    <a:pt x="86" y="31"/>
                  </a:cubicBezTo>
                  <a:cubicBezTo>
                    <a:pt x="234" y="31"/>
                    <a:pt x="234" y="31"/>
                    <a:pt x="234" y="31"/>
                  </a:cubicBezTo>
                  <a:cubicBezTo>
                    <a:pt x="239" y="31"/>
                    <a:pt x="243" y="27"/>
                    <a:pt x="243" y="22"/>
                  </a:cubicBezTo>
                  <a:cubicBezTo>
                    <a:pt x="243" y="17"/>
                    <a:pt x="239" y="13"/>
                    <a:pt x="234" y="13"/>
                  </a:cubicBezTo>
                  <a:close/>
                  <a:moveTo>
                    <a:pt x="320" y="0"/>
                  </a:moveTo>
                  <a:cubicBezTo>
                    <a:pt x="308" y="0"/>
                    <a:pt x="298" y="10"/>
                    <a:pt x="298" y="22"/>
                  </a:cubicBezTo>
                  <a:cubicBezTo>
                    <a:pt x="298" y="34"/>
                    <a:pt x="308" y="44"/>
                    <a:pt x="320" y="44"/>
                  </a:cubicBezTo>
                  <a:cubicBezTo>
                    <a:pt x="332" y="44"/>
                    <a:pt x="342" y="34"/>
                    <a:pt x="342" y="22"/>
                  </a:cubicBezTo>
                  <a:cubicBezTo>
                    <a:pt x="342" y="10"/>
                    <a:pt x="332" y="0"/>
                    <a:pt x="320" y="0"/>
                  </a:cubicBezTo>
                  <a:close/>
                </a:path>
              </a:pathLst>
            </a:custGeom>
            <a:solidFill>
              <a:srgbClr val="ECECEC"/>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11" name="Rectangle 8"/>
            <p:cNvSpPr>
              <a:spLocks noChangeArrowheads="1"/>
            </p:cNvSpPr>
            <p:nvPr/>
          </p:nvSpPr>
          <p:spPr bwMode="auto">
            <a:xfrm>
              <a:off x="6369050" y="3294063"/>
              <a:ext cx="106363" cy="96838"/>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sp>
          <p:nvSpPr>
            <p:cNvPr id="12" name="Rectangle 9"/>
            <p:cNvSpPr>
              <a:spLocks noChangeArrowheads="1"/>
            </p:cNvSpPr>
            <p:nvPr/>
          </p:nvSpPr>
          <p:spPr bwMode="auto">
            <a:xfrm>
              <a:off x="12528550" y="3294063"/>
              <a:ext cx="106363" cy="96838"/>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sp>
          <p:nvSpPr>
            <p:cNvPr id="13" name="Rectangle 10"/>
            <p:cNvSpPr>
              <a:spLocks noChangeArrowheads="1"/>
            </p:cNvSpPr>
            <p:nvPr/>
          </p:nvSpPr>
          <p:spPr bwMode="auto">
            <a:xfrm>
              <a:off x="6369050" y="13433425"/>
              <a:ext cx="106363" cy="98425"/>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sp>
          <p:nvSpPr>
            <p:cNvPr id="14" name="Rectangle 11"/>
            <p:cNvSpPr>
              <a:spLocks noChangeArrowheads="1"/>
            </p:cNvSpPr>
            <p:nvPr/>
          </p:nvSpPr>
          <p:spPr bwMode="auto">
            <a:xfrm>
              <a:off x="12528550" y="13433425"/>
              <a:ext cx="106363" cy="98425"/>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grpSp>
      <p:grpSp>
        <p:nvGrpSpPr>
          <p:cNvPr id="33" name="Group 32"/>
          <p:cNvGrpSpPr/>
          <p:nvPr/>
        </p:nvGrpSpPr>
        <p:grpSpPr>
          <a:xfrm>
            <a:off x="934534" y="760996"/>
            <a:ext cx="1856923" cy="3696704"/>
            <a:chOff x="1882736" y="5503863"/>
            <a:chExt cx="6362700" cy="12666663"/>
          </a:xfrm>
        </p:grpSpPr>
        <p:sp>
          <p:nvSpPr>
            <p:cNvPr id="17" name="Freeform 5"/>
            <p:cNvSpPr>
              <a:spLocks noEditPoints="1"/>
            </p:cNvSpPr>
            <p:nvPr/>
          </p:nvSpPr>
          <p:spPr bwMode="auto">
            <a:xfrm>
              <a:off x="1882736" y="5503863"/>
              <a:ext cx="6362700" cy="12666663"/>
            </a:xfrm>
            <a:custGeom>
              <a:avLst/>
              <a:gdLst>
                <a:gd name="T0" fmla="*/ 1435 w 1440"/>
                <a:gd name="T1" fmla="*/ 659 h 2868"/>
                <a:gd name="T2" fmla="*/ 1429 w 1440"/>
                <a:gd name="T3" fmla="*/ 659 h 2868"/>
                <a:gd name="T4" fmla="*/ 1429 w 1440"/>
                <a:gd name="T5" fmla="*/ 221 h 2868"/>
                <a:gd name="T6" fmla="*/ 1209 w 1440"/>
                <a:gd name="T7" fmla="*/ 0 h 2868"/>
                <a:gd name="T8" fmla="*/ 232 w 1440"/>
                <a:gd name="T9" fmla="*/ 0 h 2868"/>
                <a:gd name="T10" fmla="*/ 11 w 1440"/>
                <a:gd name="T11" fmla="*/ 221 h 2868"/>
                <a:gd name="T12" fmla="*/ 11 w 1440"/>
                <a:gd name="T13" fmla="*/ 387 h 2868"/>
                <a:gd name="T14" fmla="*/ 4 w 1440"/>
                <a:gd name="T15" fmla="*/ 387 h 2868"/>
                <a:gd name="T16" fmla="*/ 0 w 1440"/>
                <a:gd name="T17" fmla="*/ 392 h 2868"/>
                <a:gd name="T18" fmla="*/ 0 w 1440"/>
                <a:gd name="T19" fmla="*/ 498 h 2868"/>
                <a:gd name="T20" fmla="*/ 4 w 1440"/>
                <a:gd name="T21" fmla="*/ 502 h 2868"/>
                <a:gd name="T22" fmla="*/ 11 w 1440"/>
                <a:gd name="T23" fmla="*/ 502 h 2868"/>
                <a:gd name="T24" fmla="*/ 11 w 1440"/>
                <a:gd name="T25" fmla="*/ 593 h 2868"/>
                <a:gd name="T26" fmla="*/ 4 w 1440"/>
                <a:gd name="T27" fmla="*/ 593 h 2868"/>
                <a:gd name="T28" fmla="*/ 0 w 1440"/>
                <a:gd name="T29" fmla="*/ 597 h 2868"/>
                <a:gd name="T30" fmla="*/ 0 w 1440"/>
                <a:gd name="T31" fmla="*/ 798 h 2868"/>
                <a:gd name="T32" fmla="*/ 4 w 1440"/>
                <a:gd name="T33" fmla="*/ 802 h 2868"/>
                <a:gd name="T34" fmla="*/ 11 w 1440"/>
                <a:gd name="T35" fmla="*/ 802 h 2868"/>
                <a:gd name="T36" fmla="*/ 11 w 1440"/>
                <a:gd name="T37" fmla="*/ 855 h 2868"/>
                <a:gd name="T38" fmla="*/ 4 w 1440"/>
                <a:gd name="T39" fmla="*/ 855 h 2868"/>
                <a:gd name="T40" fmla="*/ 0 w 1440"/>
                <a:gd name="T41" fmla="*/ 860 h 2868"/>
                <a:gd name="T42" fmla="*/ 0 w 1440"/>
                <a:gd name="T43" fmla="*/ 1061 h 2868"/>
                <a:gd name="T44" fmla="*/ 4 w 1440"/>
                <a:gd name="T45" fmla="*/ 1065 h 2868"/>
                <a:gd name="T46" fmla="*/ 11 w 1440"/>
                <a:gd name="T47" fmla="*/ 1065 h 2868"/>
                <a:gd name="T48" fmla="*/ 11 w 1440"/>
                <a:gd name="T49" fmla="*/ 2647 h 2868"/>
                <a:gd name="T50" fmla="*/ 232 w 1440"/>
                <a:gd name="T51" fmla="*/ 2868 h 2868"/>
                <a:gd name="T52" fmla="*/ 1209 w 1440"/>
                <a:gd name="T53" fmla="*/ 2868 h 2868"/>
                <a:gd name="T54" fmla="*/ 1429 w 1440"/>
                <a:gd name="T55" fmla="*/ 2647 h 2868"/>
                <a:gd name="T56" fmla="*/ 1429 w 1440"/>
                <a:gd name="T57" fmla="*/ 1001 h 2868"/>
                <a:gd name="T58" fmla="*/ 1435 w 1440"/>
                <a:gd name="T59" fmla="*/ 1001 h 2868"/>
                <a:gd name="T60" fmla="*/ 1440 w 1440"/>
                <a:gd name="T61" fmla="*/ 996 h 2868"/>
                <a:gd name="T62" fmla="*/ 1440 w 1440"/>
                <a:gd name="T63" fmla="*/ 664 h 2868"/>
                <a:gd name="T64" fmla="*/ 1435 w 1440"/>
                <a:gd name="T65" fmla="*/ 659 h 2868"/>
                <a:gd name="T66" fmla="*/ 1372 w 1440"/>
                <a:gd name="T67" fmla="*/ 2673 h 2868"/>
                <a:gd name="T68" fmla="*/ 1245 w 1440"/>
                <a:gd name="T69" fmla="*/ 2796 h 2868"/>
                <a:gd name="T70" fmla="*/ 203 w 1440"/>
                <a:gd name="T71" fmla="*/ 2796 h 2868"/>
                <a:gd name="T72" fmla="*/ 76 w 1440"/>
                <a:gd name="T73" fmla="*/ 2673 h 2868"/>
                <a:gd name="T74" fmla="*/ 76 w 1440"/>
                <a:gd name="T75" fmla="*/ 189 h 2868"/>
                <a:gd name="T76" fmla="*/ 203 w 1440"/>
                <a:gd name="T77" fmla="*/ 66 h 2868"/>
                <a:gd name="T78" fmla="*/ 342 w 1440"/>
                <a:gd name="T79" fmla="*/ 66 h 2868"/>
                <a:gd name="T80" fmla="*/ 342 w 1440"/>
                <a:gd name="T81" fmla="*/ 66 h 2868"/>
                <a:gd name="T82" fmla="*/ 343 w 1440"/>
                <a:gd name="T83" fmla="*/ 66 h 2868"/>
                <a:gd name="T84" fmla="*/ 357 w 1440"/>
                <a:gd name="T85" fmla="*/ 79 h 2868"/>
                <a:gd name="T86" fmla="*/ 357 w 1440"/>
                <a:gd name="T87" fmla="*/ 80 h 2868"/>
                <a:gd name="T88" fmla="*/ 375 w 1440"/>
                <a:gd name="T89" fmla="*/ 90 h 2868"/>
                <a:gd name="T90" fmla="*/ 387 w 1440"/>
                <a:gd name="T91" fmla="*/ 131 h 2868"/>
                <a:gd name="T92" fmla="*/ 382 w 1440"/>
                <a:gd name="T93" fmla="*/ 144 h 2868"/>
                <a:gd name="T94" fmla="*/ 440 w 1440"/>
                <a:gd name="T95" fmla="*/ 166 h 2868"/>
                <a:gd name="T96" fmla="*/ 1008 w 1440"/>
                <a:gd name="T97" fmla="*/ 166 h 2868"/>
                <a:gd name="T98" fmla="*/ 1044 w 1440"/>
                <a:gd name="T99" fmla="*/ 158 h 2868"/>
                <a:gd name="T100" fmla="*/ 1044 w 1440"/>
                <a:gd name="T101" fmla="*/ 139 h 2868"/>
                <a:gd name="T102" fmla="*/ 1068 w 1440"/>
                <a:gd name="T103" fmla="*/ 88 h 2868"/>
                <a:gd name="T104" fmla="*/ 1092 w 1440"/>
                <a:gd name="T105" fmla="*/ 74 h 2868"/>
                <a:gd name="T106" fmla="*/ 1105 w 1440"/>
                <a:gd name="T107" fmla="*/ 66 h 2868"/>
                <a:gd name="T108" fmla="*/ 1106 w 1440"/>
                <a:gd name="T109" fmla="*/ 66 h 2868"/>
                <a:gd name="T110" fmla="*/ 1106 w 1440"/>
                <a:gd name="T111" fmla="*/ 66 h 2868"/>
                <a:gd name="T112" fmla="*/ 1245 w 1440"/>
                <a:gd name="T113" fmla="*/ 66 h 2868"/>
                <a:gd name="T114" fmla="*/ 1372 w 1440"/>
                <a:gd name="T115" fmla="*/ 189 h 2868"/>
                <a:gd name="T116" fmla="*/ 1372 w 1440"/>
                <a:gd name="T117" fmla="*/ 2673 h 2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40" h="2868">
                  <a:moveTo>
                    <a:pt x="1435" y="659"/>
                  </a:moveTo>
                  <a:cubicBezTo>
                    <a:pt x="1429" y="659"/>
                    <a:pt x="1429" y="659"/>
                    <a:pt x="1429" y="659"/>
                  </a:cubicBezTo>
                  <a:cubicBezTo>
                    <a:pt x="1429" y="221"/>
                    <a:pt x="1429" y="221"/>
                    <a:pt x="1429" y="221"/>
                  </a:cubicBezTo>
                  <a:cubicBezTo>
                    <a:pt x="1429" y="99"/>
                    <a:pt x="1331" y="0"/>
                    <a:pt x="1209" y="0"/>
                  </a:cubicBezTo>
                  <a:cubicBezTo>
                    <a:pt x="232" y="0"/>
                    <a:pt x="232" y="0"/>
                    <a:pt x="232" y="0"/>
                  </a:cubicBezTo>
                  <a:cubicBezTo>
                    <a:pt x="110" y="0"/>
                    <a:pt x="11" y="99"/>
                    <a:pt x="11" y="221"/>
                  </a:cubicBezTo>
                  <a:cubicBezTo>
                    <a:pt x="11" y="387"/>
                    <a:pt x="11" y="387"/>
                    <a:pt x="11" y="387"/>
                  </a:cubicBezTo>
                  <a:cubicBezTo>
                    <a:pt x="4" y="387"/>
                    <a:pt x="4" y="387"/>
                    <a:pt x="4" y="387"/>
                  </a:cubicBezTo>
                  <a:cubicBezTo>
                    <a:pt x="2" y="387"/>
                    <a:pt x="0" y="389"/>
                    <a:pt x="0" y="392"/>
                  </a:cubicBezTo>
                  <a:cubicBezTo>
                    <a:pt x="0" y="498"/>
                    <a:pt x="0" y="498"/>
                    <a:pt x="0" y="498"/>
                  </a:cubicBezTo>
                  <a:cubicBezTo>
                    <a:pt x="0" y="500"/>
                    <a:pt x="2" y="502"/>
                    <a:pt x="4" y="502"/>
                  </a:cubicBezTo>
                  <a:cubicBezTo>
                    <a:pt x="11" y="502"/>
                    <a:pt x="11" y="502"/>
                    <a:pt x="11" y="502"/>
                  </a:cubicBezTo>
                  <a:cubicBezTo>
                    <a:pt x="11" y="593"/>
                    <a:pt x="11" y="593"/>
                    <a:pt x="11" y="593"/>
                  </a:cubicBezTo>
                  <a:cubicBezTo>
                    <a:pt x="4" y="593"/>
                    <a:pt x="4" y="593"/>
                    <a:pt x="4" y="593"/>
                  </a:cubicBezTo>
                  <a:cubicBezTo>
                    <a:pt x="2" y="593"/>
                    <a:pt x="0" y="595"/>
                    <a:pt x="0" y="597"/>
                  </a:cubicBezTo>
                  <a:cubicBezTo>
                    <a:pt x="0" y="798"/>
                    <a:pt x="0" y="798"/>
                    <a:pt x="0" y="798"/>
                  </a:cubicBezTo>
                  <a:cubicBezTo>
                    <a:pt x="0" y="801"/>
                    <a:pt x="2" y="802"/>
                    <a:pt x="4" y="802"/>
                  </a:cubicBezTo>
                  <a:cubicBezTo>
                    <a:pt x="11" y="802"/>
                    <a:pt x="11" y="802"/>
                    <a:pt x="11" y="802"/>
                  </a:cubicBezTo>
                  <a:cubicBezTo>
                    <a:pt x="11" y="855"/>
                    <a:pt x="11" y="855"/>
                    <a:pt x="11" y="855"/>
                  </a:cubicBezTo>
                  <a:cubicBezTo>
                    <a:pt x="4" y="855"/>
                    <a:pt x="4" y="855"/>
                    <a:pt x="4" y="855"/>
                  </a:cubicBezTo>
                  <a:cubicBezTo>
                    <a:pt x="2" y="855"/>
                    <a:pt x="0" y="857"/>
                    <a:pt x="0" y="860"/>
                  </a:cubicBezTo>
                  <a:cubicBezTo>
                    <a:pt x="0" y="1061"/>
                    <a:pt x="0" y="1061"/>
                    <a:pt x="0" y="1061"/>
                  </a:cubicBezTo>
                  <a:cubicBezTo>
                    <a:pt x="0" y="1063"/>
                    <a:pt x="2" y="1065"/>
                    <a:pt x="4" y="1065"/>
                  </a:cubicBezTo>
                  <a:cubicBezTo>
                    <a:pt x="11" y="1065"/>
                    <a:pt x="11" y="1065"/>
                    <a:pt x="11" y="1065"/>
                  </a:cubicBezTo>
                  <a:cubicBezTo>
                    <a:pt x="11" y="2647"/>
                    <a:pt x="11" y="2647"/>
                    <a:pt x="11" y="2647"/>
                  </a:cubicBezTo>
                  <a:cubicBezTo>
                    <a:pt x="11" y="2769"/>
                    <a:pt x="110" y="2868"/>
                    <a:pt x="232" y="2868"/>
                  </a:cubicBezTo>
                  <a:cubicBezTo>
                    <a:pt x="1209" y="2868"/>
                    <a:pt x="1209" y="2868"/>
                    <a:pt x="1209" y="2868"/>
                  </a:cubicBezTo>
                  <a:cubicBezTo>
                    <a:pt x="1331" y="2868"/>
                    <a:pt x="1429" y="2769"/>
                    <a:pt x="1429" y="2647"/>
                  </a:cubicBezTo>
                  <a:cubicBezTo>
                    <a:pt x="1429" y="1001"/>
                    <a:pt x="1429" y="1001"/>
                    <a:pt x="1429" y="1001"/>
                  </a:cubicBezTo>
                  <a:cubicBezTo>
                    <a:pt x="1435" y="1001"/>
                    <a:pt x="1435" y="1001"/>
                    <a:pt x="1435" y="1001"/>
                  </a:cubicBezTo>
                  <a:cubicBezTo>
                    <a:pt x="1438" y="1001"/>
                    <a:pt x="1440" y="999"/>
                    <a:pt x="1440" y="996"/>
                  </a:cubicBezTo>
                  <a:cubicBezTo>
                    <a:pt x="1440" y="664"/>
                    <a:pt x="1440" y="664"/>
                    <a:pt x="1440" y="664"/>
                  </a:cubicBezTo>
                  <a:cubicBezTo>
                    <a:pt x="1440" y="661"/>
                    <a:pt x="1438" y="659"/>
                    <a:pt x="1435" y="659"/>
                  </a:cubicBezTo>
                  <a:close/>
                  <a:moveTo>
                    <a:pt x="1372" y="2673"/>
                  </a:moveTo>
                  <a:cubicBezTo>
                    <a:pt x="1372" y="2741"/>
                    <a:pt x="1315" y="2796"/>
                    <a:pt x="1245" y="2796"/>
                  </a:cubicBezTo>
                  <a:cubicBezTo>
                    <a:pt x="203" y="2796"/>
                    <a:pt x="203" y="2796"/>
                    <a:pt x="203" y="2796"/>
                  </a:cubicBezTo>
                  <a:cubicBezTo>
                    <a:pt x="133" y="2796"/>
                    <a:pt x="76" y="2741"/>
                    <a:pt x="76" y="2673"/>
                  </a:cubicBezTo>
                  <a:cubicBezTo>
                    <a:pt x="76" y="189"/>
                    <a:pt x="76" y="189"/>
                    <a:pt x="76" y="189"/>
                  </a:cubicBezTo>
                  <a:cubicBezTo>
                    <a:pt x="76" y="121"/>
                    <a:pt x="133" y="66"/>
                    <a:pt x="203" y="66"/>
                  </a:cubicBezTo>
                  <a:cubicBezTo>
                    <a:pt x="342" y="66"/>
                    <a:pt x="342" y="66"/>
                    <a:pt x="342" y="66"/>
                  </a:cubicBezTo>
                  <a:cubicBezTo>
                    <a:pt x="342" y="66"/>
                    <a:pt x="342" y="66"/>
                    <a:pt x="342" y="66"/>
                  </a:cubicBezTo>
                  <a:cubicBezTo>
                    <a:pt x="342" y="66"/>
                    <a:pt x="343" y="66"/>
                    <a:pt x="343" y="66"/>
                  </a:cubicBezTo>
                  <a:cubicBezTo>
                    <a:pt x="351" y="66"/>
                    <a:pt x="357" y="72"/>
                    <a:pt x="357" y="79"/>
                  </a:cubicBezTo>
                  <a:cubicBezTo>
                    <a:pt x="357" y="80"/>
                    <a:pt x="357" y="80"/>
                    <a:pt x="357" y="80"/>
                  </a:cubicBezTo>
                  <a:cubicBezTo>
                    <a:pt x="364" y="80"/>
                    <a:pt x="371" y="84"/>
                    <a:pt x="375" y="90"/>
                  </a:cubicBezTo>
                  <a:cubicBezTo>
                    <a:pt x="383" y="102"/>
                    <a:pt x="387" y="117"/>
                    <a:pt x="387" y="131"/>
                  </a:cubicBezTo>
                  <a:cubicBezTo>
                    <a:pt x="387" y="136"/>
                    <a:pt x="385" y="140"/>
                    <a:pt x="382" y="144"/>
                  </a:cubicBezTo>
                  <a:cubicBezTo>
                    <a:pt x="397" y="158"/>
                    <a:pt x="418" y="166"/>
                    <a:pt x="440" y="166"/>
                  </a:cubicBezTo>
                  <a:cubicBezTo>
                    <a:pt x="1008" y="166"/>
                    <a:pt x="1008" y="166"/>
                    <a:pt x="1008" y="166"/>
                  </a:cubicBezTo>
                  <a:cubicBezTo>
                    <a:pt x="1021" y="166"/>
                    <a:pt x="1033" y="164"/>
                    <a:pt x="1044" y="158"/>
                  </a:cubicBezTo>
                  <a:cubicBezTo>
                    <a:pt x="1041" y="153"/>
                    <a:pt x="1040" y="146"/>
                    <a:pt x="1044" y="139"/>
                  </a:cubicBezTo>
                  <a:cubicBezTo>
                    <a:pt x="1053" y="122"/>
                    <a:pt x="1061" y="105"/>
                    <a:pt x="1068" y="88"/>
                  </a:cubicBezTo>
                  <a:cubicBezTo>
                    <a:pt x="1072" y="78"/>
                    <a:pt x="1081" y="71"/>
                    <a:pt x="1092" y="74"/>
                  </a:cubicBezTo>
                  <a:cubicBezTo>
                    <a:pt x="1094" y="69"/>
                    <a:pt x="1099" y="66"/>
                    <a:pt x="1105" y="66"/>
                  </a:cubicBezTo>
                  <a:cubicBezTo>
                    <a:pt x="1105" y="66"/>
                    <a:pt x="1106" y="66"/>
                    <a:pt x="1106" y="66"/>
                  </a:cubicBezTo>
                  <a:cubicBezTo>
                    <a:pt x="1106" y="66"/>
                    <a:pt x="1106" y="66"/>
                    <a:pt x="1106" y="66"/>
                  </a:cubicBezTo>
                  <a:cubicBezTo>
                    <a:pt x="1245" y="66"/>
                    <a:pt x="1245" y="66"/>
                    <a:pt x="1245" y="66"/>
                  </a:cubicBezTo>
                  <a:cubicBezTo>
                    <a:pt x="1315" y="66"/>
                    <a:pt x="1372" y="121"/>
                    <a:pt x="1372" y="189"/>
                  </a:cubicBezTo>
                  <a:lnTo>
                    <a:pt x="1372" y="2673"/>
                  </a:lnTo>
                  <a:close/>
                </a:path>
              </a:pathLst>
            </a:custGeom>
            <a:solidFill>
              <a:schemeClr val="tx2">
                <a:lumMod val="90000"/>
                <a:lumOff val="1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18" name="Freeform 6"/>
            <p:cNvSpPr>
              <a:spLocks noEditPoints="1"/>
            </p:cNvSpPr>
            <p:nvPr/>
          </p:nvSpPr>
          <p:spPr bwMode="auto">
            <a:xfrm>
              <a:off x="2038311" y="5610225"/>
              <a:ext cx="6053138" cy="12449175"/>
            </a:xfrm>
            <a:custGeom>
              <a:avLst/>
              <a:gdLst>
                <a:gd name="T0" fmla="*/ 1171 w 1370"/>
                <a:gd name="T1" fmla="*/ 0 h 2819"/>
                <a:gd name="T2" fmla="*/ 199 w 1370"/>
                <a:gd name="T3" fmla="*/ 0 h 2819"/>
                <a:gd name="T4" fmla="*/ 0 w 1370"/>
                <a:gd name="T5" fmla="*/ 199 h 2819"/>
                <a:gd name="T6" fmla="*/ 0 w 1370"/>
                <a:gd name="T7" fmla="*/ 2621 h 2819"/>
                <a:gd name="T8" fmla="*/ 199 w 1370"/>
                <a:gd name="T9" fmla="*/ 2819 h 2819"/>
                <a:gd name="T10" fmla="*/ 1171 w 1370"/>
                <a:gd name="T11" fmla="*/ 2819 h 2819"/>
                <a:gd name="T12" fmla="*/ 1370 w 1370"/>
                <a:gd name="T13" fmla="*/ 2621 h 2819"/>
                <a:gd name="T14" fmla="*/ 1370 w 1370"/>
                <a:gd name="T15" fmla="*/ 199 h 2819"/>
                <a:gd name="T16" fmla="*/ 1171 w 1370"/>
                <a:gd name="T17" fmla="*/ 0 h 2819"/>
                <a:gd name="T18" fmla="*/ 1306 w 1370"/>
                <a:gd name="T19" fmla="*/ 2633 h 2819"/>
                <a:gd name="T20" fmla="*/ 1185 w 1370"/>
                <a:gd name="T21" fmla="*/ 2754 h 2819"/>
                <a:gd name="T22" fmla="*/ 186 w 1370"/>
                <a:gd name="T23" fmla="*/ 2754 h 2819"/>
                <a:gd name="T24" fmla="*/ 64 w 1370"/>
                <a:gd name="T25" fmla="*/ 2633 h 2819"/>
                <a:gd name="T26" fmla="*/ 64 w 1370"/>
                <a:gd name="T27" fmla="*/ 187 h 2819"/>
                <a:gd name="T28" fmla="*/ 186 w 1370"/>
                <a:gd name="T29" fmla="*/ 65 h 2819"/>
                <a:gd name="T30" fmla="*/ 319 w 1370"/>
                <a:gd name="T31" fmla="*/ 65 h 2819"/>
                <a:gd name="T32" fmla="*/ 319 w 1370"/>
                <a:gd name="T33" fmla="*/ 65 h 2819"/>
                <a:gd name="T34" fmla="*/ 320 w 1370"/>
                <a:gd name="T35" fmla="*/ 65 h 2819"/>
                <a:gd name="T36" fmla="*/ 334 w 1370"/>
                <a:gd name="T37" fmla="*/ 79 h 2819"/>
                <a:gd name="T38" fmla="*/ 334 w 1370"/>
                <a:gd name="T39" fmla="*/ 79 h 2819"/>
                <a:gd name="T40" fmla="*/ 334 w 1370"/>
                <a:gd name="T41" fmla="*/ 80 h 2819"/>
                <a:gd name="T42" fmla="*/ 334 w 1370"/>
                <a:gd name="T43" fmla="*/ 85 h 2819"/>
                <a:gd name="T44" fmla="*/ 413 w 1370"/>
                <a:gd name="T45" fmla="*/ 165 h 2819"/>
                <a:gd name="T46" fmla="*/ 957 w 1370"/>
                <a:gd name="T47" fmla="*/ 165 h 2819"/>
                <a:gd name="T48" fmla="*/ 1037 w 1370"/>
                <a:gd name="T49" fmla="*/ 85 h 2819"/>
                <a:gd name="T50" fmla="*/ 1037 w 1370"/>
                <a:gd name="T51" fmla="*/ 80 h 2819"/>
                <a:gd name="T52" fmla="*/ 1037 w 1370"/>
                <a:gd name="T53" fmla="*/ 79 h 2819"/>
                <a:gd name="T54" fmla="*/ 1050 w 1370"/>
                <a:gd name="T55" fmla="*/ 65 h 2819"/>
                <a:gd name="T56" fmla="*/ 1051 w 1370"/>
                <a:gd name="T57" fmla="*/ 65 h 2819"/>
                <a:gd name="T58" fmla="*/ 1051 w 1370"/>
                <a:gd name="T59" fmla="*/ 65 h 2819"/>
                <a:gd name="T60" fmla="*/ 1185 w 1370"/>
                <a:gd name="T61" fmla="*/ 65 h 2819"/>
                <a:gd name="T62" fmla="*/ 1306 w 1370"/>
                <a:gd name="T63" fmla="*/ 187 h 2819"/>
                <a:gd name="T64" fmla="*/ 1306 w 1370"/>
                <a:gd name="T65" fmla="*/ 2633 h 2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0" h="2819">
                  <a:moveTo>
                    <a:pt x="1171" y="0"/>
                  </a:moveTo>
                  <a:cubicBezTo>
                    <a:pt x="199" y="0"/>
                    <a:pt x="199" y="0"/>
                    <a:pt x="199" y="0"/>
                  </a:cubicBezTo>
                  <a:cubicBezTo>
                    <a:pt x="89" y="0"/>
                    <a:pt x="0" y="89"/>
                    <a:pt x="0" y="199"/>
                  </a:cubicBezTo>
                  <a:cubicBezTo>
                    <a:pt x="0" y="2621"/>
                    <a:pt x="0" y="2621"/>
                    <a:pt x="0" y="2621"/>
                  </a:cubicBezTo>
                  <a:cubicBezTo>
                    <a:pt x="0" y="2730"/>
                    <a:pt x="89" y="2819"/>
                    <a:pt x="199" y="2819"/>
                  </a:cubicBezTo>
                  <a:cubicBezTo>
                    <a:pt x="1171" y="2819"/>
                    <a:pt x="1171" y="2819"/>
                    <a:pt x="1171" y="2819"/>
                  </a:cubicBezTo>
                  <a:cubicBezTo>
                    <a:pt x="1281" y="2819"/>
                    <a:pt x="1370" y="2730"/>
                    <a:pt x="1370" y="2621"/>
                  </a:cubicBezTo>
                  <a:cubicBezTo>
                    <a:pt x="1370" y="199"/>
                    <a:pt x="1370" y="199"/>
                    <a:pt x="1370" y="199"/>
                  </a:cubicBezTo>
                  <a:cubicBezTo>
                    <a:pt x="1370" y="89"/>
                    <a:pt x="1281" y="0"/>
                    <a:pt x="1171" y="0"/>
                  </a:cubicBezTo>
                  <a:close/>
                  <a:moveTo>
                    <a:pt x="1306" y="2633"/>
                  </a:moveTo>
                  <a:cubicBezTo>
                    <a:pt x="1306" y="2700"/>
                    <a:pt x="1252" y="2754"/>
                    <a:pt x="1185" y="2754"/>
                  </a:cubicBezTo>
                  <a:cubicBezTo>
                    <a:pt x="186" y="2754"/>
                    <a:pt x="186" y="2754"/>
                    <a:pt x="186" y="2754"/>
                  </a:cubicBezTo>
                  <a:cubicBezTo>
                    <a:pt x="119" y="2754"/>
                    <a:pt x="64" y="2700"/>
                    <a:pt x="64" y="2633"/>
                  </a:cubicBezTo>
                  <a:cubicBezTo>
                    <a:pt x="64" y="187"/>
                    <a:pt x="64" y="187"/>
                    <a:pt x="64" y="187"/>
                  </a:cubicBezTo>
                  <a:cubicBezTo>
                    <a:pt x="64" y="120"/>
                    <a:pt x="119" y="65"/>
                    <a:pt x="186" y="65"/>
                  </a:cubicBezTo>
                  <a:cubicBezTo>
                    <a:pt x="319" y="65"/>
                    <a:pt x="319" y="65"/>
                    <a:pt x="319" y="65"/>
                  </a:cubicBezTo>
                  <a:cubicBezTo>
                    <a:pt x="319" y="65"/>
                    <a:pt x="319" y="65"/>
                    <a:pt x="319" y="65"/>
                  </a:cubicBezTo>
                  <a:cubicBezTo>
                    <a:pt x="320" y="65"/>
                    <a:pt x="320" y="65"/>
                    <a:pt x="320" y="65"/>
                  </a:cubicBezTo>
                  <a:cubicBezTo>
                    <a:pt x="328" y="65"/>
                    <a:pt x="334" y="71"/>
                    <a:pt x="334" y="79"/>
                  </a:cubicBezTo>
                  <a:cubicBezTo>
                    <a:pt x="334" y="79"/>
                    <a:pt x="334" y="79"/>
                    <a:pt x="334" y="79"/>
                  </a:cubicBezTo>
                  <a:cubicBezTo>
                    <a:pt x="334" y="80"/>
                    <a:pt x="334" y="80"/>
                    <a:pt x="334" y="80"/>
                  </a:cubicBezTo>
                  <a:cubicBezTo>
                    <a:pt x="334" y="85"/>
                    <a:pt x="334" y="85"/>
                    <a:pt x="334" y="85"/>
                  </a:cubicBezTo>
                  <a:cubicBezTo>
                    <a:pt x="334" y="129"/>
                    <a:pt x="369" y="165"/>
                    <a:pt x="413" y="165"/>
                  </a:cubicBezTo>
                  <a:cubicBezTo>
                    <a:pt x="957" y="165"/>
                    <a:pt x="957" y="165"/>
                    <a:pt x="957" y="165"/>
                  </a:cubicBezTo>
                  <a:cubicBezTo>
                    <a:pt x="1001" y="165"/>
                    <a:pt x="1037" y="129"/>
                    <a:pt x="1037" y="85"/>
                  </a:cubicBezTo>
                  <a:cubicBezTo>
                    <a:pt x="1037" y="80"/>
                    <a:pt x="1037" y="80"/>
                    <a:pt x="1037" y="80"/>
                  </a:cubicBezTo>
                  <a:cubicBezTo>
                    <a:pt x="1037" y="79"/>
                    <a:pt x="1037" y="79"/>
                    <a:pt x="1037" y="79"/>
                  </a:cubicBezTo>
                  <a:cubicBezTo>
                    <a:pt x="1037" y="71"/>
                    <a:pt x="1043" y="65"/>
                    <a:pt x="1050" y="65"/>
                  </a:cubicBezTo>
                  <a:cubicBezTo>
                    <a:pt x="1050" y="65"/>
                    <a:pt x="1051" y="65"/>
                    <a:pt x="1051" y="65"/>
                  </a:cubicBezTo>
                  <a:cubicBezTo>
                    <a:pt x="1051" y="65"/>
                    <a:pt x="1051" y="65"/>
                    <a:pt x="1051" y="65"/>
                  </a:cubicBezTo>
                  <a:cubicBezTo>
                    <a:pt x="1185" y="65"/>
                    <a:pt x="1185" y="65"/>
                    <a:pt x="1185" y="65"/>
                  </a:cubicBezTo>
                  <a:cubicBezTo>
                    <a:pt x="1252" y="65"/>
                    <a:pt x="1306" y="120"/>
                    <a:pt x="1306" y="187"/>
                  </a:cubicBezTo>
                  <a:lnTo>
                    <a:pt x="1306" y="2633"/>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19" name="Freeform 7"/>
            <p:cNvSpPr>
              <a:spLocks noEditPoints="1"/>
            </p:cNvSpPr>
            <p:nvPr/>
          </p:nvSpPr>
          <p:spPr bwMode="auto">
            <a:xfrm>
              <a:off x="4362411" y="5932488"/>
              <a:ext cx="1511300" cy="193675"/>
            </a:xfrm>
            <a:custGeom>
              <a:avLst/>
              <a:gdLst>
                <a:gd name="T0" fmla="*/ 13 w 342"/>
                <a:gd name="T1" fmla="*/ 9 h 44"/>
                <a:gd name="T2" fmla="*/ 0 w 342"/>
                <a:gd name="T3" fmla="*/ 22 h 44"/>
                <a:gd name="T4" fmla="*/ 13 w 342"/>
                <a:gd name="T5" fmla="*/ 35 h 44"/>
                <a:gd name="T6" fmla="*/ 26 w 342"/>
                <a:gd name="T7" fmla="*/ 22 h 44"/>
                <a:gd name="T8" fmla="*/ 13 w 342"/>
                <a:gd name="T9" fmla="*/ 9 h 44"/>
                <a:gd name="T10" fmla="*/ 234 w 342"/>
                <a:gd name="T11" fmla="*/ 13 h 44"/>
                <a:gd name="T12" fmla="*/ 86 w 342"/>
                <a:gd name="T13" fmla="*/ 13 h 44"/>
                <a:gd name="T14" fmla="*/ 77 w 342"/>
                <a:gd name="T15" fmla="*/ 22 h 44"/>
                <a:gd name="T16" fmla="*/ 86 w 342"/>
                <a:gd name="T17" fmla="*/ 31 h 44"/>
                <a:gd name="T18" fmla="*/ 234 w 342"/>
                <a:gd name="T19" fmla="*/ 31 h 44"/>
                <a:gd name="T20" fmla="*/ 243 w 342"/>
                <a:gd name="T21" fmla="*/ 22 h 44"/>
                <a:gd name="T22" fmla="*/ 234 w 342"/>
                <a:gd name="T23" fmla="*/ 13 h 44"/>
                <a:gd name="T24" fmla="*/ 320 w 342"/>
                <a:gd name="T25" fmla="*/ 0 h 44"/>
                <a:gd name="T26" fmla="*/ 298 w 342"/>
                <a:gd name="T27" fmla="*/ 22 h 44"/>
                <a:gd name="T28" fmla="*/ 320 w 342"/>
                <a:gd name="T29" fmla="*/ 44 h 44"/>
                <a:gd name="T30" fmla="*/ 342 w 342"/>
                <a:gd name="T31" fmla="*/ 22 h 44"/>
                <a:gd name="T32" fmla="*/ 320 w 342"/>
                <a:gd name="T3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2" h="44">
                  <a:moveTo>
                    <a:pt x="13" y="9"/>
                  </a:moveTo>
                  <a:cubicBezTo>
                    <a:pt x="6" y="9"/>
                    <a:pt x="0" y="15"/>
                    <a:pt x="0" y="22"/>
                  </a:cubicBezTo>
                  <a:cubicBezTo>
                    <a:pt x="0" y="30"/>
                    <a:pt x="6" y="35"/>
                    <a:pt x="13" y="35"/>
                  </a:cubicBezTo>
                  <a:cubicBezTo>
                    <a:pt x="20" y="35"/>
                    <a:pt x="26" y="30"/>
                    <a:pt x="26" y="22"/>
                  </a:cubicBezTo>
                  <a:cubicBezTo>
                    <a:pt x="26" y="15"/>
                    <a:pt x="20" y="9"/>
                    <a:pt x="13" y="9"/>
                  </a:cubicBezTo>
                  <a:close/>
                  <a:moveTo>
                    <a:pt x="234" y="13"/>
                  </a:moveTo>
                  <a:cubicBezTo>
                    <a:pt x="86" y="13"/>
                    <a:pt x="86" y="13"/>
                    <a:pt x="86" y="13"/>
                  </a:cubicBezTo>
                  <a:cubicBezTo>
                    <a:pt x="81" y="13"/>
                    <a:pt x="77" y="17"/>
                    <a:pt x="77" y="22"/>
                  </a:cubicBezTo>
                  <a:cubicBezTo>
                    <a:pt x="77" y="27"/>
                    <a:pt x="81" y="31"/>
                    <a:pt x="86" y="31"/>
                  </a:cubicBezTo>
                  <a:cubicBezTo>
                    <a:pt x="234" y="31"/>
                    <a:pt x="234" y="31"/>
                    <a:pt x="234" y="31"/>
                  </a:cubicBezTo>
                  <a:cubicBezTo>
                    <a:pt x="239" y="31"/>
                    <a:pt x="243" y="27"/>
                    <a:pt x="243" y="22"/>
                  </a:cubicBezTo>
                  <a:cubicBezTo>
                    <a:pt x="243" y="17"/>
                    <a:pt x="239" y="13"/>
                    <a:pt x="234" y="13"/>
                  </a:cubicBezTo>
                  <a:close/>
                  <a:moveTo>
                    <a:pt x="320" y="0"/>
                  </a:moveTo>
                  <a:cubicBezTo>
                    <a:pt x="308" y="0"/>
                    <a:pt x="298" y="10"/>
                    <a:pt x="298" y="22"/>
                  </a:cubicBezTo>
                  <a:cubicBezTo>
                    <a:pt x="298" y="34"/>
                    <a:pt x="308" y="44"/>
                    <a:pt x="320" y="44"/>
                  </a:cubicBezTo>
                  <a:cubicBezTo>
                    <a:pt x="332" y="44"/>
                    <a:pt x="342" y="34"/>
                    <a:pt x="342" y="22"/>
                  </a:cubicBezTo>
                  <a:cubicBezTo>
                    <a:pt x="342" y="10"/>
                    <a:pt x="332" y="0"/>
                    <a:pt x="320" y="0"/>
                  </a:cubicBezTo>
                  <a:close/>
                </a:path>
              </a:pathLst>
            </a:custGeom>
            <a:solidFill>
              <a:schemeClr val="tx2">
                <a:lumMod val="50000"/>
                <a:lumOff val="50000"/>
              </a:schemeClr>
            </a:solidFill>
            <a:ln>
              <a:noFill/>
            </a:ln>
          </p:spPr>
          <p:txBody>
            <a:bodyPr vert="horz" wrap="square" lIns="34286" tIns="17143" rIns="34286" bIns="17143" numCol="1" anchor="t" anchorCtr="0" compatLnSpc="1"/>
            <a:lstStyle/>
            <a:p>
              <a:endParaRPr lang="en-US" sz="675">
                <a:cs typeface="+mn-ea"/>
                <a:sym typeface="+mn-lt"/>
              </a:endParaRPr>
            </a:p>
          </p:txBody>
        </p:sp>
        <p:sp>
          <p:nvSpPr>
            <p:cNvPr id="20" name="Rectangle 8"/>
            <p:cNvSpPr>
              <a:spLocks noChangeArrowheads="1"/>
            </p:cNvSpPr>
            <p:nvPr/>
          </p:nvSpPr>
          <p:spPr bwMode="auto">
            <a:xfrm>
              <a:off x="1931948" y="6723063"/>
              <a:ext cx="106363" cy="96838"/>
            </a:xfrm>
            <a:prstGeom prst="rect">
              <a:avLst/>
            </a:prstGeom>
            <a:solidFill>
              <a:schemeClr val="tx2">
                <a:lumMod val="50000"/>
                <a:lumOff val="50000"/>
              </a:schemeClr>
            </a:solidFill>
            <a:ln>
              <a:noFill/>
            </a:ln>
          </p:spPr>
          <p:txBody>
            <a:bodyPr vert="horz" wrap="square" lIns="34286" tIns="17143" rIns="34286" bIns="17143" numCol="1" anchor="t" anchorCtr="0" compatLnSpc="1"/>
            <a:lstStyle/>
            <a:p>
              <a:endParaRPr lang="en-US" sz="675">
                <a:cs typeface="+mn-ea"/>
                <a:sym typeface="+mn-lt"/>
              </a:endParaRPr>
            </a:p>
          </p:txBody>
        </p:sp>
        <p:sp>
          <p:nvSpPr>
            <p:cNvPr id="21" name="Rectangle 9"/>
            <p:cNvSpPr>
              <a:spLocks noChangeArrowheads="1"/>
            </p:cNvSpPr>
            <p:nvPr/>
          </p:nvSpPr>
          <p:spPr bwMode="auto">
            <a:xfrm>
              <a:off x="8091448" y="6723063"/>
              <a:ext cx="106363" cy="96838"/>
            </a:xfrm>
            <a:prstGeom prst="rect">
              <a:avLst/>
            </a:prstGeom>
            <a:solidFill>
              <a:schemeClr val="tx2">
                <a:lumMod val="50000"/>
                <a:lumOff val="50000"/>
              </a:schemeClr>
            </a:solidFill>
            <a:ln>
              <a:noFill/>
            </a:ln>
          </p:spPr>
          <p:txBody>
            <a:bodyPr vert="horz" wrap="square" lIns="34286" tIns="17143" rIns="34286" bIns="17143" numCol="1" anchor="t" anchorCtr="0" compatLnSpc="1"/>
            <a:lstStyle/>
            <a:p>
              <a:endParaRPr lang="en-US" sz="675">
                <a:cs typeface="+mn-ea"/>
                <a:sym typeface="+mn-lt"/>
              </a:endParaRPr>
            </a:p>
          </p:txBody>
        </p:sp>
        <p:sp>
          <p:nvSpPr>
            <p:cNvPr id="22" name="Rectangle 10"/>
            <p:cNvSpPr>
              <a:spLocks noChangeArrowheads="1"/>
            </p:cNvSpPr>
            <p:nvPr/>
          </p:nvSpPr>
          <p:spPr bwMode="auto">
            <a:xfrm>
              <a:off x="1931948" y="16862425"/>
              <a:ext cx="106363" cy="98425"/>
            </a:xfrm>
            <a:prstGeom prst="rect">
              <a:avLst/>
            </a:prstGeom>
            <a:solidFill>
              <a:schemeClr val="tx2">
                <a:lumMod val="50000"/>
                <a:lumOff val="50000"/>
              </a:schemeClr>
            </a:solidFill>
            <a:ln>
              <a:noFill/>
            </a:ln>
          </p:spPr>
          <p:txBody>
            <a:bodyPr vert="horz" wrap="square" lIns="34286" tIns="17143" rIns="34286" bIns="17143" numCol="1" anchor="t" anchorCtr="0" compatLnSpc="1"/>
            <a:lstStyle/>
            <a:p>
              <a:endParaRPr lang="en-US" sz="675">
                <a:cs typeface="+mn-ea"/>
                <a:sym typeface="+mn-lt"/>
              </a:endParaRPr>
            </a:p>
          </p:txBody>
        </p:sp>
        <p:sp>
          <p:nvSpPr>
            <p:cNvPr id="23" name="Rectangle 11"/>
            <p:cNvSpPr>
              <a:spLocks noChangeArrowheads="1"/>
            </p:cNvSpPr>
            <p:nvPr/>
          </p:nvSpPr>
          <p:spPr bwMode="auto">
            <a:xfrm>
              <a:off x="8091448" y="16862425"/>
              <a:ext cx="106363" cy="98425"/>
            </a:xfrm>
            <a:prstGeom prst="rect">
              <a:avLst/>
            </a:prstGeom>
            <a:solidFill>
              <a:schemeClr val="tx2">
                <a:lumMod val="50000"/>
                <a:lumOff val="50000"/>
              </a:schemeClr>
            </a:solidFill>
            <a:ln>
              <a:noFill/>
            </a:ln>
          </p:spPr>
          <p:txBody>
            <a:bodyPr vert="horz" wrap="square" lIns="34286" tIns="17143" rIns="34286" bIns="17143" numCol="1" anchor="t" anchorCtr="0" compatLnSpc="1"/>
            <a:lstStyle/>
            <a:p>
              <a:endParaRPr lang="en-US" sz="675">
                <a:cs typeface="+mn-ea"/>
                <a:sym typeface="+mn-lt"/>
              </a:endParaRPr>
            </a:p>
          </p:txBody>
        </p:sp>
      </p:grpSp>
      <p:grpSp>
        <p:nvGrpSpPr>
          <p:cNvPr id="24" name="Group 23"/>
          <p:cNvGrpSpPr/>
          <p:nvPr/>
        </p:nvGrpSpPr>
        <p:grpSpPr>
          <a:xfrm>
            <a:off x="6280964" y="760996"/>
            <a:ext cx="1856923" cy="3696704"/>
            <a:chOff x="6319838" y="2074863"/>
            <a:chExt cx="6362700" cy="12666663"/>
          </a:xfrm>
        </p:grpSpPr>
        <p:sp>
          <p:nvSpPr>
            <p:cNvPr id="25" name="Freeform 5"/>
            <p:cNvSpPr>
              <a:spLocks noEditPoints="1"/>
            </p:cNvSpPr>
            <p:nvPr/>
          </p:nvSpPr>
          <p:spPr bwMode="auto">
            <a:xfrm>
              <a:off x="6319838" y="2074863"/>
              <a:ext cx="6362700" cy="12666663"/>
            </a:xfrm>
            <a:custGeom>
              <a:avLst/>
              <a:gdLst>
                <a:gd name="T0" fmla="*/ 1435 w 1440"/>
                <a:gd name="T1" fmla="*/ 659 h 2868"/>
                <a:gd name="T2" fmla="*/ 1429 w 1440"/>
                <a:gd name="T3" fmla="*/ 659 h 2868"/>
                <a:gd name="T4" fmla="*/ 1429 w 1440"/>
                <a:gd name="T5" fmla="*/ 221 h 2868"/>
                <a:gd name="T6" fmla="*/ 1209 w 1440"/>
                <a:gd name="T7" fmla="*/ 0 h 2868"/>
                <a:gd name="T8" fmla="*/ 232 w 1440"/>
                <a:gd name="T9" fmla="*/ 0 h 2868"/>
                <a:gd name="T10" fmla="*/ 11 w 1440"/>
                <a:gd name="T11" fmla="*/ 221 h 2868"/>
                <a:gd name="T12" fmla="*/ 11 w 1440"/>
                <a:gd name="T13" fmla="*/ 387 h 2868"/>
                <a:gd name="T14" fmla="*/ 4 w 1440"/>
                <a:gd name="T15" fmla="*/ 387 h 2868"/>
                <a:gd name="T16" fmla="*/ 0 w 1440"/>
                <a:gd name="T17" fmla="*/ 392 h 2868"/>
                <a:gd name="T18" fmla="*/ 0 w 1440"/>
                <a:gd name="T19" fmla="*/ 498 h 2868"/>
                <a:gd name="T20" fmla="*/ 4 w 1440"/>
                <a:gd name="T21" fmla="*/ 502 h 2868"/>
                <a:gd name="T22" fmla="*/ 11 w 1440"/>
                <a:gd name="T23" fmla="*/ 502 h 2868"/>
                <a:gd name="T24" fmla="*/ 11 w 1440"/>
                <a:gd name="T25" fmla="*/ 593 h 2868"/>
                <a:gd name="T26" fmla="*/ 4 w 1440"/>
                <a:gd name="T27" fmla="*/ 593 h 2868"/>
                <a:gd name="T28" fmla="*/ 0 w 1440"/>
                <a:gd name="T29" fmla="*/ 597 h 2868"/>
                <a:gd name="T30" fmla="*/ 0 w 1440"/>
                <a:gd name="T31" fmla="*/ 798 h 2868"/>
                <a:gd name="T32" fmla="*/ 4 w 1440"/>
                <a:gd name="T33" fmla="*/ 802 h 2868"/>
                <a:gd name="T34" fmla="*/ 11 w 1440"/>
                <a:gd name="T35" fmla="*/ 802 h 2868"/>
                <a:gd name="T36" fmla="*/ 11 w 1440"/>
                <a:gd name="T37" fmla="*/ 855 h 2868"/>
                <a:gd name="T38" fmla="*/ 4 w 1440"/>
                <a:gd name="T39" fmla="*/ 855 h 2868"/>
                <a:gd name="T40" fmla="*/ 0 w 1440"/>
                <a:gd name="T41" fmla="*/ 860 h 2868"/>
                <a:gd name="T42" fmla="*/ 0 w 1440"/>
                <a:gd name="T43" fmla="*/ 1061 h 2868"/>
                <a:gd name="T44" fmla="*/ 4 w 1440"/>
                <a:gd name="T45" fmla="*/ 1065 h 2868"/>
                <a:gd name="T46" fmla="*/ 11 w 1440"/>
                <a:gd name="T47" fmla="*/ 1065 h 2868"/>
                <a:gd name="T48" fmla="*/ 11 w 1440"/>
                <a:gd name="T49" fmla="*/ 2647 h 2868"/>
                <a:gd name="T50" fmla="*/ 232 w 1440"/>
                <a:gd name="T51" fmla="*/ 2868 h 2868"/>
                <a:gd name="T52" fmla="*/ 1209 w 1440"/>
                <a:gd name="T53" fmla="*/ 2868 h 2868"/>
                <a:gd name="T54" fmla="*/ 1429 w 1440"/>
                <a:gd name="T55" fmla="*/ 2647 h 2868"/>
                <a:gd name="T56" fmla="*/ 1429 w 1440"/>
                <a:gd name="T57" fmla="*/ 1001 h 2868"/>
                <a:gd name="T58" fmla="*/ 1435 w 1440"/>
                <a:gd name="T59" fmla="*/ 1001 h 2868"/>
                <a:gd name="T60" fmla="*/ 1440 w 1440"/>
                <a:gd name="T61" fmla="*/ 996 h 2868"/>
                <a:gd name="T62" fmla="*/ 1440 w 1440"/>
                <a:gd name="T63" fmla="*/ 664 h 2868"/>
                <a:gd name="T64" fmla="*/ 1435 w 1440"/>
                <a:gd name="T65" fmla="*/ 659 h 2868"/>
                <a:gd name="T66" fmla="*/ 1372 w 1440"/>
                <a:gd name="T67" fmla="*/ 2673 h 2868"/>
                <a:gd name="T68" fmla="*/ 1245 w 1440"/>
                <a:gd name="T69" fmla="*/ 2796 h 2868"/>
                <a:gd name="T70" fmla="*/ 203 w 1440"/>
                <a:gd name="T71" fmla="*/ 2796 h 2868"/>
                <a:gd name="T72" fmla="*/ 76 w 1440"/>
                <a:gd name="T73" fmla="*/ 2673 h 2868"/>
                <a:gd name="T74" fmla="*/ 76 w 1440"/>
                <a:gd name="T75" fmla="*/ 189 h 2868"/>
                <a:gd name="T76" fmla="*/ 203 w 1440"/>
                <a:gd name="T77" fmla="*/ 66 h 2868"/>
                <a:gd name="T78" fmla="*/ 342 w 1440"/>
                <a:gd name="T79" fmla="*/ 66 h 2868"/>
                <a:gd name="T80" fmla="*/ 342 w 1440"/>
                <a:gd name="T81" fmla="*/ 66 h 2868"/>
                <a:gd name="T82" fmla="*/ 343 w 1440"/>
                <a:gd name="T83" fmla="*/ 66 h 2868"/>
                <a:gd name="T84" fmla="*/ 357 w 1440"/>
                <a:gd name="T85" fmla="*/ 79 h 2868"/>
                <a:gd name="T86" fmla="*/ 357 w 1440"/>
                <a:gd name="T87" fmla="*/ 80 h 2868"/>
                <a:gd name="T88" fmla="*/ 375 w 1440"/>
                <a:gd name="T89" fmla="*/ 90 h 2868"/>
                <a:gd name="T90" fmla="*/ 387 w 1440"/>
                <a:gd name="T91" fmla="*/ 131 h 2868"/>
                <a:gd name="T92" fmla="*/ 382 w 1440"/>
                <a:gd name="T93" fmla="*/ 144 h 2868"/>
                <a:gd name="T94" fmla="*/ 440 w 1440"/>
                <a:gd name="T95" fmla="*/ 166 h 2868"/>
                <a:gd name="T96" fmla="*/ 1008 w 1440"/>
                <a:gd name="T97" fmla="*/ 166 h 2868"/>
                <a:gd name="T98" fmla="*/ 1044 w 1440"/>
                <a:gd name="T99" fmla="*/ 158 h 2868"/>
                <a:gd name="T100" fmla="*/ 1044 w 1440"/>
                <a:gd name="T101" fmla="*/ 139 h 2868"/>
                <a:gd name="T102" fmla="*/ 1068 w 1440"/>
                <a:gd name="T103" fmla="*/ 88 h 2868"/>
                <a:gd name="T104" fmla="*/ 1092 w 1440"/>
                <a:gd name="T105" fmla="*/ 74 h 2868"/>
                <a:gd name="T106" fmla="*/ 1105 w 1440"/>
                <a:gd name="T107" fmla="*/ 66 h 2868"/>
                <a:gd name="T108" fmla="*/ 1106 w 1440"/>
                <a:gd name="T109" fmla="*/ 66 h 2868"/>
                <a:gd name="T110" fmla="*/ 1106 w 1440"/>
                <a:gd name="T111" fmla="*/ 66 h 2868"/>
                <a:gd name="T112" fmla="*/ 1245 w 1440"/>
                <a:gd name="T113" fmla="*/ 66 h 2868"/>
                <a:gd name="T114" fmla="*/ 1372 w 1440"/>
                <a:gd name="T115" fmla="*/ 189 h 2868"/>
                <a:gd name="T116" fmla="*/ 1372 w 1440"/>
                <a:gd name="T117" fmla="*/ 2673 h 2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40" h="2868">
                  <a:moveTo>
                    <a:pt x="1435" y="659"/>
                  </a:moveTo>
                  <a:cubicBezTo>
                    <a:pt x="1429" y="659"/>
                    <a:pt x="1429" y="659"/>
                    <a:pt x="1429" y="659"/>
                  </a:cubicBezTo>
                  <a:cubicBezTo>
                    <a:pt x="1429" y="221"/>
                    <a:pt x="1429" y="221"/>
                    <a:pt x="1429" y="221"/>
                  </a:cubicBezTo>
                  <a:cubicBezTo>
                    <a:pt x="1429" y="99"/>
                    <a:pt x="1331" y="0"/>
                    <a:pt x="1209" y="0"/>
                  </a:cubicBezTo>
                  <a:cubicBezTo>
                    <a:pt x="232" y="0"/>
                    <a:pt x="232" y="0"/>
                    <a:pt x="232" y="0"/>
                  </a:cubicBezTo>
                  <a:cubicBezTo>
                    <a:pt x="110" y="0"/>
                    <a:pt x="11" y="99"/>
                    <a:pt x="11" y="221"/>
                  </a:cubicBezTo>
                  <a:cubicBezTo>
                    <a:pt x="11" y="387"/>
                    <a:pt x="11" y="387"/>
                    <a:pt x="11" y="387"/>
                  </a:cubicBezTo>
                  <a:cubicBezTo>
                    <a:pt x="4" y="387"/>
                    <a:pt x="4" y="387"/>
                    <a:pt x="4" y="387"/>
                  </a:cubicBezTo>
                  <a:cubicBezTo>
                    <a:pt x="2" y="387"/>
                    <a:pt x="0" y="389"/>
                    <a:pt x="0" y="392"/>
                  </a:cubicBezTo>
                  <a:cubicBezTo>
                    <a:pt x="0" y="498"/>
                    <a:pt x="0" y="498"/>
                    <a:pt x="0" y="498"/>
                  </a:cubicBezTo>
                  <a:cubicBezTo>
                    <a:pt x="0" y="500"/>
                    <a:pt x="2" y="502"/>
                    <a:pt x="4" y="502"/>
                  </a:cubicBezTo>
                  <a:cubicBezTo>
                    <a:pt x="11" y="502"/>
                    <a:pt x="11" y="502"/>
                    <a:pt x="11" y="502"/>
                  </a:cubicBezTo>
                  <a:cubicBezTo>
                    <a:pt x="11" y="593"/>
                    <a:pt x="11" y="593"/>
                    <a:pt x="11" y="593"/>
                  </a:cubicBezTo>
                  <a:cubicBezTo>
                    <a:pt x="4" y="593"/>
                    <a:pt x="4" y="593"/>
                    <a:pt x="4" y="593"/>
                  </a:cubicBezTo>
                  <a:cubicBezTo>
                    <a:pt x="2" y="593"/>
                    <a:pt x="0" y="595"/>
                    <a:pt x="0" y="597"/>
                  </a:cubicBezTo>
                  <a:cubicBezTo>
                    <a:pt x="0" y="798"/>
                    <a:pt x="0" y="798"/>
                    <a:pt x="0" y="798"/>
                  </a:cubicBezTo>
                  <a:cubicBezTo>
                    <a:pt x="0" y="801"/>
                    <a:pt x="2" y="802"/>
                    <a:pt x="4" y="802"/>
                  </a:cubicBezTo>
                  <a:cubicBezTo>
                    <a:pt x="11" y="802"/>
                    <a:pt x="11" y="802"/>
                    <a:pt x="11" y="802"/>
                  </a:cubicBezTo>
                  <a:cubicBezTo>
                    <a:pt x="11" y="855"/>
                    <a:pt x="11" y="855"/>
                    <a:pt x="11" y="855"/>
                  </a:cubicBezTo>
                  <a:cubicBezTo>
                    <a:pt x="4" y="855"/>
                    <a:pt x="4" y="855"/>
                    <a:pt x="4" y="855"/>
                  </a:cubicBezTo>
                  <a:cubicBezTo>
                    <a:pt x="2" y="855"/>
                    <a:pt x="0" y="857"/>
                    <a:pt x="0" y="860"/>
                  </a:cubicBezTo>
                  <a:cubicBezTo>
                    <a:pt x="0" y="1061"/>
                    <a:pt x="0" y="1061"/>
                    <a:pt x="0" y="1061"/>
                  </a:cubicBezTo>
                  <a:cubicBezTo>
                    <a:pt x="0" y="1063"/>
                    <a:pt x="2" y="1065"/>
                    <a:pt x="4" y="1065"/>
                  </a:cubicBezTo>
                  <a:cubicBezTo>
                    <a:pt x="11" y="1065"/>
                    <a:pt x="11" y="1065"/>
                    <a:pt x="11" y="1065"/>
                  </a:cubicBezTo>
                  <a:cubicBezTo>
                    <a:pt x="11" y="2647"/>
                    <a:pt x="11" y="2647"/>
                    <a:pt x="11" y="2647"/>
                  </a:cubicBezTo>
                  <a:cubicBezTo>
                    <a:pt x="11" y="2769"/>
                    <a:pt x="110" y="2868"/>
                    <a:pt x="232" y="2868"/>
                  </a:cubicBezTo>
                  <a:cubicBezTo>
                    <a:pt x="1209" y="2868"/>
                    <a:pt x="1209" y="2868"/>
                    <a:pt x="1209" y="2868"/>
                  </a:cubicBezTo>
                  <a:cubicBezTo>
                    <a:pt x="1331" y="2868"/>
                    <a:pt x="1429" y="2769"/>
                    <a:pt x="1429" y="2647"/>
                  </a:cubicBezTo>
                  <a:cubicBezTo>
                    <a:pt x="1429" y="1001"/>
                    <a:pt x="1429" y="1001"/>
                    <a:pt x="1429" y="1001"/>
                  </a:cubicBezTo>
                  <a:cubicBezTo>
                    <a:pt x="1435" y="1001"/>
                    <a:pt x="1435" y="1001"/>
                    <a:pt x="1435" y="1001"/>
                  </a:cubicBezTo>
                  <a:cubicBezTo>
                    <a:pt x="1438" y="1001"/>
                    <a:pt x="1440" y="999"/>
                    <a:pt x="1440" y="996"/>
                  </a:cubicBezTo>
                  <a:cubicBezTo>
                    <a:pt x="1440" y="664"/>
                    <a:pt x="1440" y="664"/>
                    <a:pt x="1440" y="664"/>
                  </a:cubicBezTo>
                  <a:cubicBezTo>
                    <a:pt x="1440" y="661"/>
                    <a:pt x="1438" y="659"/>
                    <a:pt x="1435" y="659"/>
                  </a:cubicBezTo>
                  <a:close/>
                  <a:moveTo>
                    <a:pt x="1372" y="2673"/>
                  </a:moveTo>
                  <a:cubicBezTo>
                    <a:pt x="1372" y="2741"/>
                    <a:pt x="1315" y="2796"/>
                    <a:pt x="1245" y="2796"/>
                  </a:cubicBezTo>
                  <a:cubicBezTo>
                    <a:pt x="203" y="2796"/>
                    <a:pt x="203" y="2796"/>
                    <a:pt x="203" y="2796"/>
                  </a:cubicBezTo>
                  <a:cubicBezTo>
                    <a:pt x="133" y="2796"/>
                    <a:pt x="76" y="2741"/>
                    <a:pt x="76" y="2673"/>
                  </a:cubicBezTo>
                  <a:cubicBezTo>
                    <a:pt x="76" y="189"/>
                    <a:pt x="76" y="189"/>
                    <a:pt x="76" y="189"/>
                  </a:cubicBezTo>
                  <a:cubicBezTo>
                    <a:pt x="76" y="121"/>
                    <a:pt x="133" y="66"/>
                    <a:pt x="203" y="66"/>
                  </a:cubicBezTo>
                  <a:cubicBezTo>
                    <a:pt x="342" y="66"/>
                    <a:pt x="342" y="66"/>
                    <a:pt x="342" y="66"/>
                  </a:cubicBezTo>
                  <a:cubicBezTo>
                    <a:pt x="342" y="66"/>
                    <a:pt x="342" y="66"/>
                    <a:pt x="342" y="66"/>
                  </a:cubicBezTo>
                  <a:cubicBezTo>
                    <a:pt x="342" y="66"/>
                    <a:pt x="343" y="66"/>
                    <a:pt x="343" y="66"/>
                  </a:cubicBezTo>
                  <a:cubicBezTo>
                    <a:pt x="351" y="66"/>
                    <a:pt x="357" y="72"/>
                    <a:pt x="357" y="79"/>
                  </a:cubicBezTo>
                  <a:cubicBezTo>
                    <a:pt x="357" y="80"/>
                    <a:pt x="357" y="80"/>
                    <a:pt x="357" y="80"/>
                  </a:cubicBezTo>
                  <a:cubicBezTo>
                    <a:pt x="364" y="80"/>
                    <a:pt x="371" y="84"/>
                    <a:pt x="375" y="90"/>
                  </a:cubicBezTo>
                  <a:cubicBezTo>
                    <a:pt x="383" y="102"/>
                    <a:pt x="387" y="117"/>
                    <a:pt x="387" y="131"/>
                  </a:cubicBezTo>
                  <a:cubicBezTo>
                    <a:pt x="387" y="136"/>
                    <a:pt x="385" y="140"/>
                    <a:pt x="382" y="144"/>
                  </a:cubicBezTo>
                  <a:cubicBezTo>
                    <a:pt x="397" y="158"/>
                    <a:pt x="418" y="166"/>
                    <a:pt x="440" y="166"/>
                  </a:cubicBezTo>
                  <a:cubicBezTo>
                    <a:pt x="1008" y="166"/>
                    <a:pt x="1008" y="166"/>
                    <a:pt x="1008" y="166"/>
                  </a:cubicBezTo>
                  <a:cubicBezTo>
                    <a:pt x="1021" y="166"/>
                    <a:pt x="1033" y="164"/>
                    <a:pt x="1044" y="158"/>
                  </a:cubicBezTo>
                  <a:cubicBezTo>
                    <a:pt x="1041" y="153"/>
                    <a:pt x="1040" y="146"/>
                    <a:pt x="1044" y="139"/>
                  </a:cubicBezTo>
                  <a:cubicBezTo>
                    <a:pt x="1053" y="122"/>
                    <a:pt x="1061" y="105"/>
                    <a:pt x="1068" y="88"/>
                  </a:cubicBezTo>
                  <a:cubicBezTo>
                    <a:pt x="1072" y="78"/>
                    <a:pt x="1081" y="71"/>
                    <a:pt x="1092" y="74"/>
                  </a:cubicBezTo>
                  <a:cubicBezTo>
                    <a:pt x="1094" y="69"/>
                    <a:pt x="1099" y="66"/>
                    <a:pt x="1105" y="66"/>
                  </a:cubicBezTo>
                  <a:cubicBezTo>
                    <a:pt x="1105" y="66"/>
                    <a:pt x="1106" y="66"/>
                    <a:pt x="1106" y="66"/>
                  </a:cubicBezTo>
                  <a:cubicBezTo>
                    <a:pt x="1106" y="66"/>
                    <a:pt x="1106" y="66"/>
                    <a:pt x="1106" y="66"/>
                  </a:cubicBezTo>
                  <a:cubicBezTo>
                    <a:pt x="1245" y="66"/>
                    <a:pt x="1245" y="66"/>
                    <a:pt x="1245" y="66"/>
                  </a:cubicBezTo>
                  <a:cubicBezTo>
                    <a:pt x="1315" y="66"/>
                    <a:pt x="1372" y="121"/>
                    <a:pt x="1372" y="189"/>
                  </a:cubicBezTo>
                  <a:lnTo>
                    <a:pt x="1372" y="2673"/>
                  </a:lnTo>
                  <a:close/>
                </a:path>
              </a:pathLst>
            </a:custGeom>
            <a:solidFill>
              <a:srgbClr val="ECECEC"/>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26" name="Freeform 6"/>
            <p:cNvSpPr>
              <a:spLocks noEditPoints="1"/>
            </p:cNvSpPr>
            <p:nvPr/>
          </p:nvSpPr>
          <p:spPr bwMode="auto">
            <a:xfrm>
              <a:off x="6475413" y="2181225"/>
              <a:ext cx="6053138" cy="12449175"/>
            </a:xfrm>
            <a:custGeom>
              <a:avLst/>
              <a:gdLst>
                <a:gd name="T0" fmla="*/ 1171 w 1370"/>
                <a:gd name="T1" fmla="*/ 0 h 2819"/>
                <a:gd name="T2" fmla="*/ 199 w 1370"/>
                <a:gd name="T3" fmla="*/ 0 h 2819"/>
                <a:gd name="T4" fmla="*/ 0 w 1370"/>
                <a:gd name="T5" fmla="*/ 199 h 2819"/>
                <a:gd name="T6" fmla="*/ 0 w 1370"/>
                <a:gd name="T7" fmla="*/ 2621 h 2819"/>
                <a:gd name="T8" fmla="*/ 199 w 1370"/>
                <a:gd name="T9" fmla="*/ 2819 h 2819"/>
                <a:gd name="T10" fmla="*/ 1171 w 1370"/>
                <a:gd name="T11" fmla="*/ 2819 h 2819"/>
                <a:gd name="T12" fmla="*/ 1370 w 1370"/>
                <a:gd name="T13" fmla="*/ 2621 h 2819"/>
                <a:gd name="T14" fmla="*/ 1370 w 1370"/>
                <a:gd name="T15" fmla="*/ 199 h 2819"/>
                <a:gd name="T16" fmla="*/ 1171 w 1370"/>
                <a:gd name="T17" fmla="*/ 0 h 2819"/>
                <a:gd name="T18" fmla="*/ 1306 w 1370"/>
                <a:gd name="T19" fmla="*/ 2633 h 2819"/>
                <a:gd name="T20" fmla="*/ 1185 w 1370"/>
                <a:gd name="T21" fmla="*/ 2754 h 2819"/>
                <a:gd name="T22" fmla="*/ 186 w 1370"/>
                <a:gd name="T23" fmla="*/ 2754 h 2819"/>
                <a:gd name="T24" fmla="*/ 64 w 1370"/>
                <a:gd name="T25" fmla="*/ 2633 h 2819"/>
                <a:gd name="T26" fmla="*/ 64 w 1370"/>
                <a:gd name="T27" fmla="*/ 187 h 2819"/>
                <a:gd name="T28" fmla="*/ 186 w 1370"/>
                <a:gd name="T29" fmla="*/ 65 h 2819"/>
                <a:gd name="T30" fmla="*/ 319 w 1370"/>
                <a:gd name="T31" fmla="*/ 65 h 2819"/>
                <a:gd name="T32" fmla="*/ 319 w 1370"/>
                <a:gd name="T33" fmla="*/ 65 h 2819"/>
                <a:gd name="T34" fmla="*/ 320 w 1370"/>
                <a:gd name="T35" fmla="*/ 65 h 2819"/>
                <a:gd name="T36" fmla="*/ 334 w 1370"/>
                <a:gd name="T37" fmla="*/ 79 h 2819"/>
                <a:gd name="T38" fmla="*/ 334 w 1370"/>
                <a:gd name="T39" fmla="*/ 79 h 2819"/>
                <a:gd name="T40" fmla="*/ 334 w 1370"/>
                <a:gd name="T41" fmla="*/ 80 h 2819"/>
                <a:gd name="T42" fmla="*/ 334 w 1370"/>
                <a:gd name="T43" fmla="*/ 85 h 2819"/>
                <a:gd name="T44" fmla="*/ 413 w 1370"/>
                <a:gd name="T45" fmla="*/ 165 h 2819"/>
                <a:gd name="T46" fmla="*/ 957 w 1370"/>
                <a:gd name="T47" fmla="*/ 165 h 2819"/>
                <a:gd name="T48" fmla="*/ 1037 w 1370"/>
                <a:gd name="T49" fmla="*/ 85 h 2819"/>
                <a:gd name="T50" fmla="*/ 1037 w 1370"/>
                <a:gd name="T51" fmla="*/ 80 h 2819"/>
                <a:gd name="T52" fmla="*/ 1037 w 1370"/>
                <a:gd name="T53" fmla="*/ 79 h 2819"/>
                <a:gd name="T54" fmla="*/ 1050 w 1370"/>
                <a:gd name="T55" fmla="*/ 65 h 2819"/>
                <a:gd name="T56" fmla="*/ 1051 w 1370"/>
                <a:gd name="T57" fmla="*/ 65 h 2819"/>
                <a:gd name="T58" fmla="*/ 1051 w 1370"/>
                <a:gd name="T59" fmla="*/ 65 h 2819"/>
                <a:gd name="T60" fmla="*/ 1185 w 1370"/>
                <a:gd name="T61" fmla="*/ 65 h 2819"/>
                <a:gd name="T62" fmla="*/ 1306 w 1370"/>
                <a:gd name="T63" fmla="*/ 187 h 2819"/>
                <a:gd name="T64" fmla="*/ 1306 w 1370"/>
                <a:gd name="T65" fmla="*/ 2633 h 2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0" h="2819">
                  <a:moveTo>
                    <a:pt x="1171" y="0"/>
                  </a:moveTo>
                  <a:cubicBezTo>
                    <a:pt x="199" y="0"/>
                    <a:pt x="199" y="0"/>
                    <a:pt x="199" y="0"/>
                  </a:cubicBezTo>
                  <a:cubicBezTo>
                    <a:pt x="89" y="0"/>
                    <a:pt x="0" y="89"/>
                    <a:pt x="0" y="199"/>
                  </a:cubicBezTo>
                  <a:cubicBezTo>
                    <a:pt x="0" y="2621"/>
                    <a:pt x="0" y="2621"/>
                    <a:pt x="0" y="2621"/>
                  </a:cubicBezTo>
                  <a:cubicBezTo>
                    <a:pt x="0" y="2730"/>
                    <a:pt x="89" y="2819"/>
                    <a:pt x="199" y="2819"/>
                  </a:cubicBezTo>
                  <a:cubicBezTo>
                    <a:pt x="1171" y="2819"/>
                    <a:pt x="1171" y="2819"/>
                    <a:pt x="1171" y="2819"/>
                  </a:cubicBezTo>
                  <a:cubicBezTo>
                    <a:pt x="1281" y="2819"/>
                    <a:pt x="1370" y="2730"/>
                    <a:pt x="1370" y="2621"/>
                  </a:cubicBezTo>
                  <a:cubicBezTo>
                    <a:pt x="1370" y="199"/>
                    <a:pt x="1370" y="199"/>
                    <a:pt x="1370" y="199"/>
                  </a:cubicBezTo>
                  <a:cubicBezTo>
                    <a:pt x="1370" y="89"/>
                    <a:pt x="1281" y="0"/>
                    <a:pt x="1171" y="0"/>
                  </a:cubicBezTo>
                  <a:close/>
                  <a:moveTo>
                    <a:pt x="1306" y="2633"/>
                  </a:moveTo>
                  <a:cubicBezTo>
                    <a:pt x="1306" y="2700"/>
                    <a:pt x="1252" y="2754"/>
                    <a:pt x="1185" y="2754"/>
                  </a:cubicBezTo>
                  <a:cubicBezTo>
                    <a:pt x="186" y="2754"/>
                    <a:pt x="186" y="2754"/>
                    <a:pt x="186" y="2754"/>
                  </a:cubicBezTo>
                  <a:cubicBezTo>
                    <a:pt x="119" y="2754"/>
                    <a:pt x="64" y="2700"/>
                    <a:pt x="64" y="2633"/>
                  </a:cubicBezTo>
                  <a:cubicBezTo>
                    <a:pt x="64" y="187"/>
                    <a:pt x="64" y="187"/>
                    <a:pt x="64" y="187"/>
                  </a:cubicBezTo>
                  <a:cubicBezTo>
                    <a:pt x="64" y="120"/>
                    <a:pt x="119" y="65"/>
                    <a:pt x="186" y="65"/>
                  </a:cubicBezTo>
                  <a:cubicBezTo>
                    <a:pt x="319" y="65"/>
                    <a:pt x="319" y="65"/>
                    <a:pt x="319" y="65"/>
                  </a:cubicBezTo>
                  <a:cubicBezTo>
                    <a:pt x="319" y="65"/>
                    <a:pt x="319" y="65"/>
                    <a:pt x="319" y="65"/>
                  </a:cubicBezTo>
                  <a:cubicBezTo>
                    <a:pt x="320" y="65"/>
                    <a:pt x="320" y="65"/>
                    <a:pt x="320" y="65"/>
                  </a:cubicBezTo>
                  <a:cubicBezTo>
                    <a:pt x="328" y="65"/>
                    <a:pt x="334" y="71"/>
                    <a:pt x="334" y="79"/>
                  </a:cubicBezTo>
                  <a:cubicBezTo>
                    <a:pt x="334" y="79"/>
                    <a:pt x="334" y="79"/>
                    <a:pt x="334" y="79"/>
                  </a:cubicBezTo>
                  <a:cubicBezTo>
                    <a:pt x="334" y="80"/>
                    <a:pt x="334" y="80"/>
                    <a:pt x="334" y="80"/>
                  </a:cubicBezTo>
                  <a:cubicBezTo>
                    <a:pt x="334" y="85"/>
                    <a:pt x="334" y="85"/>
                    <a:pt x="334" y="85"/>
                  </a:cubicBezTo>
                  <a:cubicBezTo>
                    <a:pt x="334" y="129"/>
                    <a:pt x="369" y="165"/>
                    <a:pt x="413" y="165"/>
                  </a:cubicBezTo>
                  <a:cubicBezTo>
                    <a:pt x="957" y="165"/>
                    <a:pt x="957" y="165"/>
                    <a:pt x="957" y="165"/>
                  </a:cubicBezTo>
                  <a:cubicBezTo>
                    <a:pt x="1001" y="165"/>
                    <a:pt x="1037" y="129"/>
                    <a:pt x="1037" y="85"/>
                  </a:cubicBezTo>
                  <a:cubicBezTo>
                    <a:pt x="1037" y="80"/>
                    <a:pt x="1037" y="80"/>
                    <a:pt x="1037" y="80"/>
                  </a:cubicBezTo>
                  <a:cubicBezTo>
                    <a:pt x="1037" y="79"/>
                    <a:pt x="1037" y="79"/>
                    <a:pt x="1037" y="79"/>
                  </a:cubicBezTo>
                  <a:cubicBezTo>
                    <a:pt x="1037" y="71"/>
                    <a:pt x="1043" y="65"/>
                    <a:pt x="1050" y="65"/>
                  </a:cubicBezTo>
                  <a:cubicBezTo>
                    <a:pt x="1050" y="65"/>
                    <a:pt x="1051" y="65"/>
                    <a:pt x="1051" y="65"/>
                  </a:cubicBezTo>
                  <a:cubicBezTo>
                    <a:pt x="1051" y="65"/>
                    <a:pt x="1051" y="65"/>
                    <a:pt x="1051" y="65"/>
                  </a:cubicBezTo>
                  <a:cubicBezTo>
                    <a:pt x="1185" y="65"/>
                    <a:pt x="1185" y="65"/>
                    <a:pt x="1185" y="65"/>
                  </a:cubicBezTo>
                  <a:cubicBezTo>
                    <a:pt x="1252" y="65"/>
                    <a:pt x="1306" y="120"/>
                    <a:pt x="1306" y="187"/>
                  </a:cubicBezTo>
                  <a:lnTo>
                    <a:pt x="1306" y="2633"/>
                  </a:lnTo>
                  <a:close/>
                </a:path>
              </a:pathLst>
            </a:custGeom>
            <a:solidFill>
              <a:srgbClr val="FAFAFA"/>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27" name="Freeform 7"/>
            <p:cNvSpPr>
              <a:spLocks noEditPoints="1"/>
            </p:cNvSpPr>
            <p:nvPr/>
          </p:nvSpPr>
          <p:spPr bwMode="auto">
            <a:xfrm>
              <a:off x="8799513" y="2503488"/>
              <a:ext cx="1511300" cy="193675"/>
            </a:xfrm>
            <a:custGeom>
              <a:avLst/>
              <a:gdLst>
                <a:gd name="T0" fmla="*/ 13 w 342"/>
                <a:gd name="T1" fmla="*/ 9 h 44"/>
                <a:gd name="T2" fmla="*/ 0 w 342"/>
                <a:gd name="T3" fmla="*/ 22 h 44"/>
                <a:gd name="T4" fmla="*/ 13 w 342"/>
                <a:gd name="T5" fmla="*/ 35 h 44"/>
                <a:gd name="T6" fmla="*/ 26 w 342"/>
                <a:gd name="T7" fmla="*/ 22 h 44"/>
                <a:gd name="T8" fmla="*/ 13 w 342"/>
                <a:gd name="T9" fmla="*/ 9 h 44"/>
                <a:gd name="T10" fmla="*/ 234 w 342"/>
                <a:gd name="T11" fmla="*/ 13 h 44"/>
                <a:gd name="T12" fmla="*/ 86 w 342"/>
                <a:gd name="T13" fmla="*/ 13 h 44"/>
                <a:gd name="T14" fmla="*/ 77 w 342"/>
                <a:gd name="T15" fmla="*/ 22 h 44"/>
                <a:gd name="T16" fmla="*/ 86 w 342"/>
                <a:gd name="T17" fmla="*/ 31 h 44"/>
                <a:gd name="T18" fmla="*/ 234 w 342"/>
                <a:gd name="T19" fmla="*/ 31 h 44"/>
                <a:gd name="T20" fmla="*/ 243 w 342"/>
                <a:gd name="T21" fmla="*/ 22 h 44"/>
                <a:gd name="T22" fmla="*/ 234 w 342"/>
                <a:gd name="T23" fmla="*/ 13 h 44"/>
                <a:gd name="T24" fmla="*/ 320 w 342"/>
                <a:gd name="T25" fmla="*/ 0 h 44"/>
                <a:gd name="T26" fmla="*/ 298 w 342"/>
                <a:gd name="T27" fmla="*/ 22 h 44"/>
                <a:gd name="T28" fmla="*/ 320 w 342"/>
                <a:gd name="T29" fmla="*/ 44 h 44"/>
                <a:gd name="T30" fmla="*/ 342 w 342"/>
                <a:gd name="T31" fmla="*/ 22 h 44"/>
                <a:gd name="T32" fmla="*/ 320 w 342"/>
                <a:gd name="T3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2" h="44">
                  <a:moveTo>
                    <a:pt x="13" y="9"/>
                  </a:moveTo>
                  <a:cubicBezTo>
                    <a:pt x="6" y="9"/>
                    <a:pt x="0" y="15"/>
                    <a:pt x="0" y="22"/>
                  </a:cubicBezTo>
                  <a:cubicBezTo>
                    <a:pt x="0" y="30"/>
                    <a:pt x="6" y="35"/>
                    <a:pt x="13" y="35"/>
                  </a:cubicBezTo>
                  <a:cubicBezTo>
                    <a:pt x="20" y="35"/>
                    <a:pt x="26" y="30"/>
                    <a:pt x="26" y="22"/>
                  </a:cubicBezTo>
                  <a:cubicBezTo>
                    <a:pt x="26" y="15"/>
                    <a:pt x="20" y="9"/>
                    <a:pt x="13" y="9"/>
                  </a:cubicBezTo>
                  <a:close/>
                  <a:moveTo>
                    <a:pt x="234" y="13"/>
                  </a:moveTo>
                  <a:cubicBezTo>
                    <a:pt x="86" y="13"/>
                    <a:pt x="86" y="13"/>
                    <a:pt x="86" y="13"/>
                  </a:cubicBezTo>
                  <a:cubicBezTo>
                    <a:pt x="81" y="13"/>
                    <a:pt x="77" y="17"/>
                    <a:pt x="77" y="22"/>
                  </a:cubicBezTo>
                  <a:cubicBezTo>
                    <a:pt x="77" y="27"/>
                    <a:pt x="81" y="31"/>
                    <a:pt x="86" y="31"/>
                  </a:cubicBezTo>
                  <a:cubicBezTo>
                    <a:pt x="234" y="31"/>
                    <a:pt x="234" y="31"/>
                    <a:pt x="234" y="31"/>
                  </a:cubicBezTo>
                  <a:cubicBezTo>
                    <a:pt x="239" y="31"/>
                    <a:pt x="243" y="27"/>
                    <a:pt x="243" y="22"/>
                  </a:cubicBezTo>
                  <a:cubicBezTo>
                    <a:pt x="243" y="17"/>
                    <a:pt x="239" y="13"/>
                    <a:pt x="234" y="13"/>
                  </a:cubicBezTo>
                  <a:close/>
                  <a:moveTo>
                    <a:pt x="320" y="0"/>
                  </a:moveTo>
                  <a:cubicBezTo>
                    <a:pt x="308" y="0"/>
                    <a:pt x="298" y="10"/>
                    <a:pt x="298" y="22"/>
                  </a:cubicBezTo>
                  <a:cubicBezTo>
                    <a:pt x="298" y="34"/>
                    <a:pt x="308" y="44"/>
                    <a:pt x="320" y="44"/>
                  </a:cubicBezTo>
                  <a:cubicBezTo>
                    <a:pt x="332" y="44"/>
                    <a:pt x="342" y="34"/>
                    <a:pt x="342" y="22"/>
                  </a:cubicBezTo>
                  <a:cubicBezTo>
                    <a:pt x="342" y="10"/>
                    <a:pt x="332" y="0"/>
                    <a:pt x="320" y="0"/>
                  </a:cubicBezTo>
                  <a:close/>
                </a:path>
              </a:pathLst>
            </a:custGeom>
            <a:solidFill>
              <a:srgbClr val="ECECEC"/>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28" name="Rectangle 8"/>
            <p:cNvSpPr>
              <a:spLocks noChangeArrowheads="1"/>
            </p:cNvSpPr>
            <p:nvPr/>
          </p:nvSpPr>
          <p:spPr bwMode="auto">
            <a:xfrm>
              <a:off x="6369050" y="3294063"/>
              <a:ext cx="106363" cy="96838"/>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sp>
          <p:nvSpPr>
            <p:cNvPr id="29" name="Rectangle 9"/>
            <p:cNvSpPr>
              <a:spLocks noChangeArrowheads="1"/>
            </p:cNvSpPr>
            <p:nvPr/>
          </p:nvSpPr>
          <p:spPr bwMode="auto">
            <a:xfrm>
              <a:off x="12528550" y="3294063"/>
              <a:ext cx="106363" cy="96838"/>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sp>
          <p:nvSpPr>
            <p:cNvPr id="30" name="Rectangle 10"/>
            <p:cNvSpPr>
              <a:spLocks noChangeArrowheads="1"/>
            </p:cNvSpPr>
            <p:nvPr/>
          </p:nvSpPr>
          <p:spPr bwMode="auto">
            <a:xfrm>
              <a:off x="6369050" y="13433425"/>
              <a:ext cx="106363" cy="98425"/>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sp>
          <p:nvSpPr>
            <p:cNvPr id="31" name="Rectangle 11"/>
            <p:cNvSpPr>
              <a:spLocks noChangeArrowheads="1"/>
            </p:cNvSpPr>
            <p:nvPr/>
          </p:nvSpPr>
          <p:spPr bwMode="auto">
            <a:xfrm>
              <a:off x="12528550" y="13433425"/>
              <a:ext cx="106363" cy="98425"/>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grpSp>
      <p:sp>
        <p:nvSpPr>
          <p:cNvPr id="48" name="TextBox 47"/>
          <p:cNvSpPr txBox="1"/>
          <p:nvPr/>
        </p:nvSpPr>
        <p:spPr>
          <a:xfrm>
            <a:off x="1107714" y="4589900"/>
            <a:ext cx="1566970" cy="307777"/>
          </a:xfrm>
          <a:prstGeom prst="rect">
            <a:avLst/>
          </a:prstGeom>
          <a:noFill/>
        </p:spPr>
        <p:txBody>
          <a:bodyPr wrap="square" rtlCol="0">
            <a:spAutoFit/>
          </a:bodyPr>
          <a:lstStyle/>
          <a:p>
            <a:pPr algn="ctr"/>
            <a:r>
              <a:rPr lang="zh-CN" altLang="en-US" b="1" dirty="0" smtClean="0">
                <a:solidFill>
                  <a:schemeClr val="accent6">
                    <a:lumMod val="60000"/>
                    <a:lumOff val="40000"/>
                  </a:schemeClr>
                </a:solidFill>
                <a:cs typeface="+mn-ea"/>
                <a:sym typeface="+mn-lt"/>
              </a:rPr>
              <a:t>接受任务页面</a:t>
            </a:r>
            <a:endParaRPr lang="en-US" b="1" dirty="0">
              <a:solidFill>
                <a:schemeClr val="accent6">
                  <a:lumMod val="60000"/>
                  <a:lumOff val="40000"/>
                </a:schemeClr>
              </a:solidFill>
              <a:cs typeface="+mn-ea"/>
              <a:sym typeface="+mn-lt"/>
            </a:endParaRPr>
          </a:p>
        </p:txBody>
      </p:sp>
      <p:sp>
        <p:nvSpPr>
          <p:cNvPr id="35" name="TextBox 47"/>
          <p:cNvSpPr txBox="1"/>
          <p:nvPr/>
        </p:nvSpPr>
        <p:spPr>
          <a:xfrm>
            <a:off x="3743614" y="4695735"/>
            <a:ext cx="1566970" cy="307777"/>
          </a:xfrm>
          <a:prstGeom prst="rect">
            <a:avLst/>
          </a:prstGeom>
          <a:noFill/>
        </p:spPr>
        <p:txBody>
          <a:bodyPr wrap="square" rtlCol="0">
            <a:spAutoFit/>
          </a:bodyPr>
          <a:lstStyle/>
          <a:p>
            <a:pPr algn="ctr"/>
            <a:r>
              <a:rPr lang="zh-CN" altLang="en-US" b="1" dirty="0" smtClean="0">
                <a:solidFill>
                  <a:schemeClr val="accent6">
                    <a:lumMod val="75000"/>
                  </a:schemeClr>
                </a:solidFill>
                <a:cs typeface="+mn-ea"/>
                <a:sym typeface="+mn-lt"/>
              </a:rPr>
              <a:t>关注任务页面</a:t>
            </a:r>
            <a:endParaRPr lang="en-US" b="1" dirty="0">
              <a:solidFill>
                <a:schemeClr val="accent6">
                  <a:lumMod val="75000"/>
                </a:schemeClr>
              </a:solidFill>
              <a:cs typeface="+mn-ea"/>
              <a:sym typeface="+mn-lt"/>
            </a:endParaRPr>
          </a:p>
        </p:txBody>
      </p:sp>
      <p:sp>
        <p:nvSpPr>
          <p:cNvPr id="36" name="TextBox 47"/>
          <p:cNvSpPr txBox="1"/>
          <p:nvPr/>
        </p:nvSpPr>
        <p:spPr>
          <a:xfrm>
            <a:off x="6441693" y="4589900"/>
            <a:ext cx="1566970" cy="307777"/>
          </a:xfrm>
          <a:prstGeom prst="rect">
            <a:avLst/>
          </a:prstGeom>
          <a:noFill/>
        </p:spPr>
        <p:txBody>
          <a:bodyPr wrap="square" rtlCol="0">
            <a:spAutoFit/>
          </a:bodyPr>
          <a:lstStyle/>
          <a:p>
            <a:pPr algn="ctr"/>
            <a:r>
              <a:rPr lang="zh-CN" altLang="en-US" b="1" dirty="0" smtClean="0">
                <a:solidFill>
                  <a:schemeClr val="accent6">
                    <a:lumMod val="60000"/>
                    <a:lumOff val="40000"/>
                  </a:schemeClr>
                </a:solidFill>
                <a:cs typeface="+mn-ea"/>
                <a:sym typeface="+mn-lt"/>
              </a:rPr>
              <a:t>好友页面</a:t>
            </a:r>
            <a:endParaRPr lang="en-US" b="1" dirty="0">
              <a:solidFill>
                <a:schemeClr val="accent6">
                  <a:lumMod val="60000"/>
                  <a:lumOff val="40000"/>
                </a:schemeClr>
              </a:solidFill>
              <a:cs typeface="+mn-ea"/>
              <a:sym typeface="+mn-lt"/>
            </a:endParaRPr>
          </a:p>
        </p:txBody>
      </p:sp>
    </p:spTree>
    <p:extLst>
      <p:ext uri="{BB962C8B-B14F-4D97-AF65-F5344CB8AC3E}">
        <p14:creationId xmlns:p14="http://schemas.microsoft.com/office/powerpoint/2010/main" val="1568015441"/>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298564" y="229309"/>
            <a:ext cx="1997162" cy="524887"/>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smtClean="0">
                <a:solidFill>
                  <a:schemeClr val="tx2">
                    <a:lumMod val="90000"/>
                    <a:lumOff val="10000"/>
                  </a:schemeClr>
                </a:solidFill>
              </a:rPr>
              <a:t>工作总结</a:t>
            </a:r>
            <a:endParaRPr lang="zh-CN" altLang="en-US" sz="2700" b="1" dirty="0">
              <a:solidFill>
                <a:schemeClr val="tx2">
                  <a:lumMod val="90000"/>
                  <a:lumOff val="10000"/>
                </a:schemeClr>
              </a:solidFill>
            </a:endParaRPr>
          </a:p>
        </p:txBody>
      </p:sp>
      <p:pic>
        <p:nvPicPr>
          <p:cNvPr id="43" name="图片占位符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5794488" y="777899"/>
            <a:ext cx="3628976" cy="3628976"/>
          </a:xfrm>
          <a:custGeom>
            <a:avLst/>
            <a:gdLst>
              <a:gd name="connsiteX0" fmla="*/ 0 w 3310004"/>
              <a:gd name="connsiteY0" fmla="*/ 0 h 4194173"/>
              <a:gd name="connsiteX1" fmla="*/ 3310004 w 3310004"/>
              <a:gd name="connsiteY1" fmla="*/ 0 h 4194173"/>
              <a:gd name="connsiteX2" fmla="*/ 3310004 w 3310004"/>
              <a:gd name="connsiteY2" fmla="*/ 4194173 h 4194173"/>
              <a:gd name="connsiteX3" fmla="*/ 0 w 3310004"/>
              <a:gd name="connsiteY3" fmla="*/ 4194173 h 4194173"/>
            </a:gdLst>
            <a:ahLst/>
            <a:cxnLst>
              <a:cxn ang="0">
                <a:pos x="connsiteX0" y="connsiteY0"/>
              </a:cxn>
              <a:cxn ang="0">
                <a:pos x="connsiteX1" y="connsiteY1"/>
              </a:cxn>
              <a:cxn ang="0">
                <a:pos x="connsiteX2" y="connsiteY2"/>
              </a:cxn>
              <a:cxn ang="0">
                <a:pos x="connsiteX3" y="connsiteY3"/>
              </a:cxn>
            </a:cxnLst>
            <a:rect l="l" t="t" r="r" b="b"/>
            <a:pathLst>
              <a:path w="3310004" h="4194173">
                <a:moveTo>
                  <a:pt x="0" y="0"/>
                </a:moveTo>
                <a:lnTo>
                  <a:pt x="3310004" y="0"/>
                </a:lnTo>
                <a:lnTo>
                  <a:pt x="3310004" y="4194173"/>
                </a:lnTo>
                <a:lnTo>
                  <a:pt x="0" y="4194173"/>
                </a:lnTo>
                <a:close/>
              </a:path>
            </a:pathLst>
          </a:custGeom>
        </p:spPr>
      </p:pic>
      <p:grpSp>
        <p:nvGrpSpPr>
          <p:cNvPr id="44" name="组合 43"/>
          <p:cNvGrpSpPr/>
          <p:nvPr/>
        </p:nvGrpSpPr>
        <p:grpSpPr>
          <a:xfrm>
            <a:off x="428456" y="1065252"/>
            <a:ext cx="5621537" cy="1437563"/>
            <a:chOff x="662715" y="1770856"/>
            <a:chExt cx="7495382" cy="1916750"/>
          </a:xfrm>
        </p:grpSpPr>
        <p:sp>
          <p:nvSpPr>
            <p:cNvPr id="50" name="矩形 49"/>
            <p:cNvSpPr/>
            <p:nvPr/>
          </p:nvSpPr>
          <p:spPr>
            <a:xfrm>
              <a:off x="662715" y="1770856"/>
              <a:ext cx="7495382" cy="19167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972080" y="2086311"/>
              <a:ext cx="1194791" cy="1194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2" name="组合 51"/>
            <p:cNvGrpSpPr/>
            <p:nvPr/>
          </p:nvGrpSpPr>
          <p:grpSpPr>
            <a:xfrm>
              <a:off x="2419088" y="1921918"/>
              <a:ext cx="5103695" cy="1494939"/>
              <a:chOff x="1478086" y="4679146"/>
              <a:chExt cx="5103695" cy="1494939"/>
            </a:xfrm>
          </p:grpSpPr>
          <p:sp>
            <p:nvSpPr>
              <p:cNvPr id="54" name="矩形 53"/>
              <p:cNvSpPr/>
              <p:nvPr/>
            </p:nvSpPr>
            <p:spPr>
              <a:xfrm>
                <a:off x="1478086" y="5140811"/>
                <a:ext cx="5103695" cy="1033274"/>
              </a:xfrm>
              <a:prstGeom prst="rect">
                <a:avLst/>
              </a:prstGeom>
            </p:spPr>
            <p:txBody>
              <a:bodyPr wrap="square">
                <a:spAutoFit/>
              </a:bodyPr>
              <a:lstStyle/>
              <a:p>
                <a:pPr marL="457200" lvl="0" indent="-342900">
                  <a:lnSpc>
                    <a:spcPct val="200000"/>
                  </a:lnSpc>
                  <a:spcBef>
                    <a:spcPts val="1600"/>
                  </a:spcBef>
                  <a:buSzPts val="1800"/>
                  <a:buAutoNum type="arabicPeriod"/>
                </a:pPr>
                <a:r>
                  <a:rPr lang="zh-CN" altLang="en-US" sz="1200" dirty="0"/>
                  <a:t>完成上述页面的</a:t>
                </a:r>
                <a:r>
                  <a:rPr lang="en-US" altLang="zh-CN" sz="1200" dirty="0"/>
                  <a:t>UI</a:t>
                </a:r>
                <a:r>
                  <a:rPr lang="zh-CN" altLang="en-US" sz="1200" dirty="0"/>
                  <a:t>与交互逻辑</a:t>
                </a:r>
              </a:p>
              <a:p>
                <a:pPr marL="457200" lvl="0" indent="-342900">
                  <a:lnSpc>
                    <a:spcPct val="200000"/>
                  </a:lnSpc>
                  <a:buSzPts val="1800"/>
                  <a:buAutoNum type="arabicPeriod"/>
                </a:pPr>
                <a:r>
                  <a:rPr lang="zh-CN" altLang="en-US" sz="1200" dirty="0"/>
                  <a:t>完成上述页面与后端的交互逻辑</a:t>
                </a:r>
              </a:p>
            </p:txBody>
          </p:sp>
          <p:sp>
            <p:nvSpPr>
              <p:cNvPr id="55" name="矩形 54"/>
              <p:cNvSpPr/>
              <p:nvPr/>
            </p:nvSpPr>
            <p:spPr>
              <a:xfrm>
                <a:off x="1478087" y="4679146"/>
                <a:ext cx="2228426" cy="460638"/>
              </a:xfrm>
              <a:prstGeom prst="rect">
                <a:avLst/>
              </a:prstGeom>
            </p:spPr>
            <p:txBody>
              <a:bodyPr wrap="square">
                <a:spAutoFit/>
              </a:bodyPr>
              <a:lstStyle/>
              <a:p>
                <a:pPr>
                  <a:lnSpc>
                    <a:spcPct val="120000"/>
                  </a:lnSpc>
                </a:pPr>
                <a:r>
                  <a:rPr lang="zh-CN" altLang="en-US" sz="1500" b="1" dirty="0" smtClean="0">
                    <a:solidFill>
                      <a:srgbClr val="53585F"/>
                    </a:solidFill>
                  </a:rPr>
                  <a:t>主要工作</a:t>
                </a:r>
                <a:endParaRPr lang="zh-CN" altLang="en-US" sz="1500" b="1" dirty="0">
                  <a:solidFill>
                    <a:srgbClr val="53585F"/>
                  </a:solidFill>
                </a:endParaRPr>
              </a:p>
            </p:txBody>
          </p:sp>
        </p:grpSp>
        <p:sp>
          <p:nvSpPr>
            <p:cNvPr id="53" name="椭圆 70"/>
            <p:cNvSpPr/>
            <p:nvPr/>
          </p:nvSpPr>
          <p:spPr>
            <a:xfrm>
              <a:off x="1262346" y="2401758"/>
              <a:ext cx="614259" cy="563893"/>
            </a:xfrm>
            <a:custGeom>
              <a:avLst/>
              <a:gdLst>
                <a:gd name="connsiteX0" fmla="*/ 117399 w 337212"/>
                <a:gd name="connsiteY0" fmla="*/ 192088 h 309563"/>
                <a:gd name="connsiteX1" fmla="*/ 130099 w 337212"/>
                <a:gd name="connsiteY1" fmla="*/ 196036 h 309563"/>
                <a:gd name="connsiteX2" fmla="*/ 130099 w 337212"/>
                <a:gd name="connsiteY2" fmla="*/ 278941 h 309563"/>
                <a:gd name="connsiteX3" fmla="*/ 117399 w 337212"/>
                <a:gd name="connsiteY3" fmla="*/ 292101 h 309563"/>
                <a:gd name="connsiteX4" fmla="*/ 176137 w 337212"/>
                <a:gd name="connsiteY4" fmla="*/ 187325 h 309563"/>
                <a:gd name="connsiteX5" fmla="*/ 187250 w 337212"/>
                <a:gd name="connsiteY5" fmla="*/ 191271 h 309563"/>
                <a:gd name="connsiteX6" fmla="*/ 187250 w 337212"/>
                <a:gd name="connsiteY6" fmla="*/ 267562 h 309563"/>
                <a:gd name="connsiteX7" fmla="*/ 176137 w 337212"/>
                <a:gd name="connsiteY7" fmla="*/ 279400 h 309563"/>
                <a:gd name="connsiteX8" fmla="*/ 176137 w 337212"/>
                <a:gd name="connsiteY8" fmla="*/ 187325 h 309563"/>
                <a:gd name="connsiteX9" fmla="*/ 231699 w 337212"/>
                <a:gd name="connsiteY9" fmla="*/ 180975 h 309563"/>
                <a:gd name="connsiteX10" fmla="*/ 239637 w 337212"/>
                <a:gd name="connsiteY10" fmla="*/ 184982 h 309563"/>
                <a:gd name="connsiteX11" fmla="*/ 239637 w 337212"/>
                <a:gd name="connsiteY11" fmla="*/ 254429 h 309563"/>
                <a:gd name="connsiteX12" fmla="*/ 231699 w 337212"/>
                <a:gd name="connsiteY12" fmla="*/ 265113 h 309563"/>
                <a:gd name="connsiteX13" fmla="*/ 277737 w 337212"/>
                <a:gd name="connsiteY13" fmla="*/ 177800 h 309563"/>
                <a:gd name="connsiteX14" fmla="*/ 287262 w 337212"/>
                <a:gd name="connsiteY14" fmla="*/ 180398 h 309563"/>
                <a:gd name="connsiteX15" fmla="*/ 287262 w 337212"/>
                <a:gd name="connsiteY15" fmla="*/ 238847 h 309563"/>
                <a:gd name="connsiteX16" fmla="*/ 277737 w 337212"/>
                <a:gd name="connsiteY16" fmla="*/ 249238 h 309563"/>
                <a:gd name="connsiteX17" fmla="*/ 280912 w 337212"/>
                <a:gd name="connsiteY17" fmla="*/ 92075 h 309563"/>
                <a:gd name="connsiteX18" fmla="*/ 307493 w 337212"/>
                <a:gd name="connsiteY18" fmla="*/ 92075 h 309563"/>
                <a:gd name="connsiteX19" fmla="*/ 315468 w 337212"/>
                <a:gd name="connsiteY19" fmla="*/ 97314 h 309563"/>
                <a:gd name="connsiteX20" fmla="*/ 336733 w 337212"/>
                <a:gd name="connsiteY20" fmla="*/ 158869 h 309563"/>
                <a:gd name="connsiteX21" fmla="*/ 331417 w 337212"/>
                <a:gd name="connsiteY21" fmla="*/ 169347 h 309563"/>
                <a:gd name="connsiteX22" fmla="*/ 320784 w 337212"/>
                <a:gd name="connsiteY22" fmla="*/ 164108 h 309563"/>
                <a:gd name="connsiteX23" fmla="*/ 314139 w 337212"/>
                <a:gd name="connsiteY23" fmla="*/ 145772 h 309563"/>
                <a:gd name="connsiteX24" fmla="*/ 314139 w 337212"/>
                <a:gd name="connsiteY24" fmla="*/ 238761 h 309563"/>
                <a:gd name="connsiteX25" fmla="*/ 304835 w 337212"/>
                <a:gd name="connsiteY25" fmla="*/ 249238 h 309563"/>
                <a:gd name="connsiteX26" fmla="*/ 294203 w 337212"/>
                <a:gd name="connsiteY26" fmla="*/ 238761 h 309563"/>
                <a:gd name="connsiteX27" fmla="*/ 294203 w 337212"/>
                <a:gd name="connsiteY27" fmla="*/ 179824 h 309563"/>
                <a:gd name="connsiteX28" fmla="*/ 288886 w 337212"/>
                <a:gd name="connsiteY28" fmla="*/ 179824 h 309563"/>
                <a:gd name="connsiteX29" fmla="*/ 294203 w 337212"/>
                <a:gd name="connsiteY29" fmla="*/ 178515 h 309563"/>
                <a:gd name="connsiteX30" fmla="*/ 304835 w 337212"/>
                <a:gd name="connsiteY30" fmla="*/ 157560 h 309563"/>
                <a:gd name="connsiteX31" fmla="*/ 280912 w 337212"/>
                <a:gd name="connsiteY31" fmla="*/ 92075 h 309563"/>
                <a:gd name="connsiteX32" fmla="*/ 231699 w 337212"/>
                <a:gd name="connsiteY32" fmla="*/ 82550 h 309563"/>
                <a:gd name="connsiteX33" fmla="*/ 243745 w 337212"/>
                <a:gd name="connsiteY33" fmla="*/ 82550 h 309563"/>
                <a:gd name="connsiteX34" fmla="*/ 262484 w 337212"/>
                <a:gd name="connsiteY34" fmla="*/ 82550 h 309563"/>
                <a:gd name="connsiteX35" fmla="*/ 273192 w 337212"/>
                <a:gd name="connsiteY35" fmla="*/ 89117 h 309563"/>
                <a:gd name="connsiteX36" fmla="*/ 297285 w 337212"/>
                <a:gd name="connsiteY36" fmla="*/ 160041 h 309563"/>
                <a:gd name="connsiteX37" fmla="*/ 291931 w 337212"/>
                <a:gd name="connsiteY37" fmla="*/ 171861 h 309563"/>
                <a:gd name="connsiteX38" fmla="*/ 279885 w 337212"/>
                <a:gd name="connsiteY38" fmla="*/ 166608 h 309563"/>
                <a:gd name="connsiteX39" fmla="*/ 271854 w 337212"/>
                <a:gd name="connsiteY39" fmla="*/ 144280 h 309563"/>
                <a:gd name="connsiteX40" fmla="*/ 271854 w 337212"/>
                <a:gd name="connsiteY40" fmla="*/ 253292 h 309563"/>
                <a:gd name="connsiteX41" fmla="*/ 259807 w 337212"/>
                <a:gd name="connsiteY41" fmla="*/ 265113 h 309563"/>
                <a:gd name="connsiteX42" fmla="*/ 247761 w 337212"/>
                <a:gd name="connsiteY42" fmla="*/ 253292 h 309563"/>
                <a:gd name="connsiteX43" fmla="*/ 247761 w 337212"/>
                <a:gd name="connsiteY43" fmla="*/ 183682 h 309563"/>
                <a:gd name="connsiteX44" fmla="*/ 258469 w 337212"/>
                <a:gd name="connsiteY44" fmla="*/ 160041 h 309563"/>
                <a:gd name="connsiteX45" fmla="*/ 231699 w 337212"/>
                <a:gd name="connsiteY45" fmla="*/ 82550 h 309563"/>
                <a:gd name="connsiteX46" fmla="*/ 177724 w 337212"/>
                <a:gd name="connsiteY46" fmla="*/ 77788 h 309563"/>
                <a:gd name="connsiteX47" fmla="*/ 214510 w 337212"/>
                <a:gd name="connsiteY47" fmla="*/ 77788 h 309563"/>
                <a:gd name="connsiteX48" fmla="*/ 225021 w 337212"/>
                <a:gd name="connsiteY48" fmla="*/ 85643 h 309563"/>
                <a:gd name="connsiteX49" fmla="*/ 252610 w 337212"/>
                <a:gd name="connsiteY49" fmla="*/ 162884 h 309563"/>
                <a:gd name="connsiteX50" fmla="*/ 246041 w 337212"/>
                <a:gd name="connsiteY50" fmla="*/ 175976 h 309563"/>
                <a:gd name="connsiteX51" fmla="*/ 231590 w 337212"/>
                <a:gd name="connsiteY51" fmla="*/ 169430 h 309563"/>
                <a:gd name="connsiteX52" fmla="*/ 223707 w 337212"/>
                <a:gd name="connsiteY52" fmla="*/ 145865 h 309563"/>
                <a:gd name="connsiteX53" fmla="*/ 223707 w 337212"/>
                <a:gd name="connsiteY53" fmla="*/ 266309 h 309563"/>
                <a:gd name="connsiteX54" fmla="*/ 210569 w 337212"/>
                <a:gd name="connsiteY54" fmla="*/ 279401 h 309563"/>
                <a:gd name="connsiteX55" fmla="*/ 198745 w 337212"/>
                <a:gd name="connsiteY55" fmla="*/ 266309 h 309563"/>
                <a:gd name="connsiteX56" fmla="*/ 198745 w 337212"/>
                <a:gd name="connsiteY56" fmla="*/ 189068 h 309563"/>
                <a:gd name="connsiteX57" fmla="*/ 197759 w 337212"/>
                <a:gd name="connsiteY57" fmla="*/ 189068 h 309563"/>
                <a:gd name="connsiteX58" fmla="*/ 194803 w 337212"/>
                <a:gd name="connsiteY58" fmla="*/ 189068 h 309563"/>
                <a:gd name="connsiteX59" fmla="*/ 206628 w 337212"/>
                <a:gd name="connsiteY59" fmla="*/ 178595 h 309563"/>
                <a:gd name="connsiteX60" fmla="*/ 206628 w 337212"/>
                <a:gd name="connsiteY60" fmla="*/ 162884 h 309563"/>
                <a:gd name="connsiteX61" fmla="*/ 177724 w 337212"/>
                <a:gd name="connsiteY61" fmla="*/ 79097 h 309563"/>
                <a:gd name="connsiteX62" fmla="*/ 177724 w 337212"/>
                <a:gd name="connsiteY62" fmla="*/ 77788 h 309563"/>
                <a:gd name="connsiteX63" fmla="*/ 120574 w 337212"/>
                <a:gd name="connsiteY63" fmla="*/ 73025 h 309563"/>
                <a:gd name="connsiteX64" fmla="*/ 157008 w 337212"/>
                <a:gd name="connsiteY64" fmla="*/ 73025 h 309563"/>
                <a:gd name="connsiteX65" fmla="*/ 168720 w 337212"/>
                <a:gd name="connsiteY65" fmla="*/ 80953 h 309563"/>
                <a:gd name="connsiteX66" fmla="*/ 197347 w 337212"/>
                <a:gd name="connsiteY66" fmla="*/ 166840 h 309563"/>
                <a:gd name="connsiteX67" fmla="*/ 190840 w 337212"/>
                <a:gd name="connsiteY67" fmla="*/ 181375 h 309563"/>
                <a:gd name="connsiteX68" fmla="*/ 176527 w 337212"/>
                <a:gd name="connsiteY68" fmla="*/ 173447 h 309563"/>
                <a:gd name="connsiteX69" fmla="*/ 167418 w 337212"/>
                <a:gd name="connsiteY69" fmla="*/ 148341 h 309563"/>
                <a:gd name="connsiteX70" fmla="*/ 167418 w 337212"/>
                <a:gd name="connsiteY70" fmla="*/ 279153 h 309563"/>
                <a:gd name="connsiteX71" fmla="*/ 153105 w 337212"/>
                <a:gd name="connsiteY71" fmla="*/ 293688 h 309563"/>
                <a:gd name="connsiteX72" fmla="*/ 140093 w 337212"/>
                <a:gd name="connsiteY72" fmla="*/ 279153 h 309563"/>
                <a:gd name="connsiteX73" fmla="*/ 140093 w 337212"/>
                <a:gd name="connsiteY73" fmla="*/ 195909 h 309563"/>
                <a:gd name="connsiteX74" fmla="*/ 133586 w 337212"/>
                <a:gd name="connsiteY74" fmla="*/ 195909 h 309563"/>
                <a:gd name="connsiteX75" fmla="*/ 138791 w 337212"/>
                <a:gd name="connsiteY75" fmla="*/ 194588 h 309563"/>
                <a:gd name="connsiteX76" fmla="*/ 151804 w 337212"/>
                <a:gd name="connsiteY76" fmla="*/ 166840 h 309563"/>
                <a:gd name="connsiteX77" fmla="*/ 120574 w 337212"/>
                <a:gd name="connsiteY77" fmla="*/ 73025 h 309563"/>
                <a:gd name="connsiteX78" fmla="*/ 46220 w 337212"/>
                <a:gd name="connsiteY78" fmla="*/ 66675 h 309563"/>
                <a:gd name="connsiteX79" fmla="*/ 72821 w 337212"/>
                <a:gd name="connsiteY79" fmla="*/ 66675 h 309563"/>
                <a:gd name="connsiteX80" fmla="*/ 98092 w 337212"/>
                <a:gd name="connsiteY80" fmla="*/ 66675 h 309563"/>
                <a:gd name="connsiteX81" fmla="*/ 111393 w 337212"/>
                <a:gd name="connsiteY81" fmla="*/ 74595 h 309563"/>
                <a:gd name="connsiteX82" fmla="*/ 143315 w 337212"/>
                <a:gd name="connsiteY82" fmla="*/ 169638 h 309563"/>
                <a:gd name="connsiteX83" fmla="*/ 135334 w 337212"/>
                <a:gd name="connsiteY83" fmla="*/ 185479 h 309563"/>
                <a:gd name="connsiteX84" fmla="*/ 119374 w 337212"/>
                <a:gd name="connsiteY84" fmla="*/ 177559 h 309563"/>
                <a:gd name="connsiteX85" fmla="*/ 108733 w 337212"/>
                <a:gd name="connsiteY85" fmla="*/ 148518 h 309563"/>
                <a:gd name="connsiteX86" fmla="*/ 108733 w 337212"/>
                <a:gd name="connsiteY86" fmla="*/ 295043 h 309563"/>
                <a:gd name="connsiteX87" fmla="*/ 94102 w 337212"/>
                <a:gd name="connsiteY87" fmla="*/ 309563 h 309563"/>
                <a:gd name="connsiteX88" fmla="*/ 78141 w 337212"/>
                <a:gd name="connsiteY88" fmla="*/ 295043 h 309563"/>
                <a:gd name="connsiteX89" fmla="*/ 78141 w 337212"/>
                <a:gd name="connsiteY89" fmla="*/ 202640 h 309563"/>
                <a:gd name="connsiteX90" fmla="*/ 66171 w 337212"/>
                <a:gd name="connsiteY90" fmla="*/ 202640 h 309563"/>
                <a:gd name="connsiteX91" fmla="*/ 66171 w 337212"/>
                <a:gd name="connsiteY91" fmla="*/ 295043 h 309563"/>
                <a:gd name="connsiteX92" fmla="*/ 50210 w 337212"/>
                <a:gd name="connsiteY92" fmla="*/ 309563 h 309563"/>
                <a:gd name="connsiteX93" fmla="*/ 35579 w 337212"/>
                <a:gd name="connsiteY93" fmla="*/ 295043 h 309563"/>
                <a:gd name="connsiteX94" fmla="*/ 35579 w 337212"/>
                <a:gd name="connsiteY94" fmla="*/ 148518 h 309563"/>
                <a:gd name="connsiteX95" fmla="*/ 24938 w 337212"/>
                <a:gd name="connsiteY95" fmla="*/ 177559 h 309563"/>
                <a:gd name="connsiteX96" fmla="*/ 8978 w 337212"/>
                <a:gd name="connsiteY96" fmla="*/ 185479 h 309563"/>
                <a:gd name="connsiteX97" fmla="*/ 997 w 337212"/>
                <a:gd name="connsiteY97" fmla="*/ 169638 h 309563"/>
                <a:gd name="connsiteX98" fmla="*/ 32919 w 337212"/>
                <a:gd name="connsiteY98" fmla="*/ 74595 h 309563"/>
                <a:gd name="connsiteX99" fmla="*/ 46220 w 337212"/>
                <a:gd name="connsiteY99" fmla="*/ 66675 h 309563"/>
                <a:gd name="connsiteX100" fmla="*/ 289643 w 337212"/>
                <a:gd name="connsiteY100" fmla="*/ 49213 h 309563"/>
                <a:gd name="connsiteX101" fmla="*/ 309487 w 337212"/>
                <a:gd name="connsiteY101" fmla="*/ 68263 h 309563"/>
                <a:gd name="connsiteX102" fmla="*/ 289643 w 337212"/>
                <a:gd name="connsiteY102" fmla="*/ 87313 h 309563"/>
                <a:gd name="connsiteX103" fmla="*/ 269799 w 337212"/>
                <a:gd name="connsiteY103" fmla="*/ 68263 h 309563"/>
                <a:gd name="connsiteX104" fmla="*/ 271122 w 337212"/>
                <a:gd name="connsiteY104" fmla="*/ 68263 h 309563"/>
                <a:gd name="connsiteX105" fmla="*/ 272445 w 337212"/>
                <a:gd name="connsiteY105" fmla="*/ 59373 h 309563"/>
                <a:gd name="connsiteX106" fmla="*/ 289643 w 337212"/>
                <a:gd name="connsiteY106" fmla="*/ 49213 h 309563"/>
                <a:gd name="connsiteX107" fmla="*/ 244544 w 337212"/>
                <a:gd name="connsiteY107" fmla="*/ 33338 h 309563"/>
                <a:gd name="connsiteX108" fmla="*/ 266625 w 337212"/>
                <a:gd name="connsiteY108" fmla="*/ 55699 h 309563"/>
                <a:gd name="connsiteX109" fmla="*/ 244544 w 337212"/>
                <a:gd name="connsiteY109" fmla="*/ 79376 h 309563"/>
                <a:gd name="connsiteX110" fmla="*/ 223762 w 337212"/>
                <a:gd name="connsiteY110" fmla="*/ 63592 h 309563"/>
                <a:gd name="connsiteX111" fmla="*/ 226360 w 337212"/>
                <a:gd name="connsiteY111" fmla="*/ 49123 h 309563"/>
                <a:gd name="connsiteX112" fmla="*/ 226360 w 337212"/>
                <a:gd name="connsiteY112" fmla="*/ 43861 h 309563"/>
                <a:gd name="connsiteX113" fmla="*/ 244544 w 337212"/>
                <a:gd name="connsiteY113" fmla="*/ 33338 h 309563"/>
                <a:gd name="connsiteX114" fmla="*/ 192806 w 337212"/>
                <a:gd name="connsiteY114" fmla="*/ 23813 h 309563"/>
                <a:gd name="connsiteX115" fmla="*/ 217412 w 337212"/>
                <a:gd name="connsiteY115" fmla="*/ 48420 h 309563"/>
                <a:gd name="connsiteX116" fmla="*/ 192806 w 337212"/>
                <a:gd name="connsiteY116" fmla="*/ 73026 h 309563"/>
                <a:gd name="connsiteX117" fmla="*/ 168199 w 337212"/>
                <a:gd name="connsiteY117" fmla="*/ 51010 h 309563"/>
                <a:gd name="connsiteX118" fmla="*/ 170789 w 337212"/>
                <a:gd name="connsiteY118" fmla="*/ 39354 h 309563"/>
                <a:gd name="connsiteX119" fmla="*/ 170789 w 337212"/>
                <a:gd name="connsiteY119" fmla="*/ 38059 h 309563"/>
                <a:gd name="connsiteX120" fmla="*/ 192806 w 337212"/>
                <a:gd name="connsiteY120" fmla="*/ 23813 h 309563"/>
                <a:gd name="connsiteX121" fmla="*/ 133275 w 337212"/>
                <a:gd name="connsiteY121" fmla="*/ 12700 h 309563"/>
                <a:gd name="connsiteX122" fmla="*/ 160262 w 337212"/>
                <a:gd name="connsiteY122" fmla="*/ 39029 h 309563"/>
                <a:gd name="connsiteX123" fmla="*/ 133275 w 337212"/>
                <a:gd name="connsiteY123" fmla="*/ 66675 h 309563"/>
                <a:gd name="connsiteX124" fmla="*/ 106287 w 337212"/>
                <a:gd name="connsiteY124" fmla="*/ 48245 h 309563"/>
                <a:gd name="connsiteX125" fmla="*/ 111685 w 337212"/>
                <a:gd name="connsiteY125" fmla="*/ 29814 h 309563"/>
                <a:gd name="connsiteX126" fmla="*/ 110335 w 337212"/>
                <a:gd name="connsiteY126" fmla="*/ 23232 h 309563"/>
                <a:gd name="connsiteX127" fmla="*/ 133275 w 337212"/>
                <a:gd name="connsiteY127" fmla="*/ 12700 h 309563"/>
                <a:gd name="connsiteX128" fmla="*/ 72809 w 337212"/>
                <a:gd name="connsiteY128" fmla="*/ 0 h 309563"/>
                <a:gd name="connsiteX129" fmla="*/ 101525 w 337212"/>
                <a:gd name="connsiteY129" fmla="*/ 30163 h 309563"/>
                <a:gd name="connsiteX130" fmla="*/ 72809 w 337212"/>
                <a:gd name="connsiteY130" fmla="*/ 60325 h 309563"/>
                <a:gd name="connsiteX131" fmla="*/ 42787 w 337212"/>
                <a:gd name="connsiteY131" fmla="*/ 30163 h 309563"/>
                <a:gd name="connsiteX132" fmla="*/ 72809 w 337212"/>
                <a:gd name="connsiteY132"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7212" h="309563">
                  <a:moveTo>
                    <a:pt x="117399" y="192088"/>
                  </a:moveTo>
                  <a:cubicBezTo>
                    <a:pt x="121632" y="194720"/>
                    <a:pt x="125866" y="196036"/>
                    <a:pt x="130099" y="196036"/>
                  </a:cubicBezTo>
                  <a:cubicBezTo>
                    <a:pt x="130099" y="196036"/>
                    <a:pt x="130099" y="196036"/>
                    <a:pt x="130099" y="278941"/>
                  </a:cubicBezTo>
                  <a:cubicBezTo>
                    <a:pt x="130099" y="285521"/>
                    <a:pt x="124455" y="290785"/>
                    <a:pt x="117399" y="292101"/>
                  </a:cubicBezTo>
                  <a:close/>
                  <a:moveTo>
                    <a:pt x="176137" y="187325"/>
                  </a:moveTo>
                  <a:cubicBezTo>
                    <a:pt x="179841" y="189956"/>
                    <a:pt x="183546" y="191271"/>
                    <a:pt x="187250" y="191271"/>
                  </a:cubicBezTo>
                  <a:cubicBezTo>
                    <a:pt x="187250" y="191271"/>
                    <a:pt x="187250" y="191271"/>
                    <a:pt x="187250" y="267562"/>
                  </a:cubicBezTo>
                  <a:cubicBezTo>
                    <a:pt x="187250" y="274139"/>
                    <a:pt x="182311" y="279400"/>
                    <a:pt x="176137" y="279400"/>
                  </a:cubicBezTo>
                  <a:cubicBezTo>
                    <a:pt x="176137" y="279400"/>
                    <a:pt x="176137" y="279400"/>
                    <a:pt x="176137" y="187325"/>
                  </a:cubicBezTo>
                  <a:close/>
                  <a:moveTo>
                    <a:pt x="231699" y="180975"/>
                  </a:moveTo>
                  <a:cubicBezTo>
                    <a:pt x="233967" y="183646"/>
                    <a:pt x="236235" y="183646"/>
                    <a:pt x="239637" y="184982"/>
                  </a:cubicBezTo>
                  <a:cubicBezTo>
                    <a:pt x="239637" y="184982"/>
                    <a:pt x="239637" y="184982"/>
                    <a:pt x="239637" y="254429"/>
                  </a:cubicBezTo>
                  <a:cubicBezTo>
                    <a:pt x="239637" y="259771"/>
                    <a:pt x="236235" y="263778"/>
                    <a:pt x="231699" y="265113"/>
                  </a:cubicBezTo>
                  <a:close/>
                  <a:moveTo>
                    <a:pt x="277737" y="177800"/>
                  </a:moveTo>
                  <a:cubicBezTo>
                    <a:pt x="280458" y="179099"/>
                    <a:pt x="283180" y="180398"/>
                    <a:pt x="287262" y="180398"/>
                  </a:cubicBezTo>
                  <a:cubicBezTo>
                    <a:pt x="287262" y="180398"/>
                    <a:pt x="287262" y="180398"/>
                    <a:pt x="287262" y="238847"/>
                  </a:cubicBezTo>
                  <a:cubicBezTo>
                    <a:pt x="287262" y="244043"/>
                    <a:pt x="283180" y="247939"/>
                    <a:pt x="277737" y="249238"/>
                  </a:cubicBezTo>
                  <a:close/>
                  <a:moveTo>
                    <a:pt x="280912" y="92075"/>
                  </a:moveTo>
                  <a:cubicBezTo>
                    <a:pt x="282241" y="92075"/>
                    <a:pt x="306164" y="92075"/>
                    <a:pt x="307493" y="92075"/>
                  </a:cubicBezTo>
                  <a:cubicBezTo>
                    <a:pt x="311481" y="92075"/>
                    <a:pt x="314139" y="94694"/>
                    <a:pt x="315468" y="97314"/>
                  </a:cubicBezTo>
                  <a:cubicBezTo>
                    <a:pt x="315468" y="97314"/>
                    <a:pt x="315468" y="97314"/>
                    <a:pt x="336733" y="158869"/>
                  </a:cubicBezTo>
                  <a:cubicBezTo>
                    <a:pt x="338062" y="162798"/>
                    <a:pt x="336733" y="168037"/>
                    <a:pt x="331417" y="169347"/>
                  </a:cubicBezTo>
                  <a:cubicBezTo>
                    <a:pt x="327430" y="170657"/>
                    <a:pt x="322113" y="168037"/>
                    <a:pt x="320784" y="164108"/>
                  </a:cubicBezTo>
                  <a:cubicBezTo>
                    <a:pt x="320784" y="164108"/>
                    <a:pt x="320784" y="164108"/>
                    <a:pt x="314139" y="145772"/>
                  </a:cubicBezTo>
                  <a:cubicBezTo>
                    <a:pt x="314139" y="145772"/>
                    <a:pt x="314139" y="145772"/>
                    <a:pt x="314139" y="238761"/>
                  </a:cubicBezTo>
                  <a:cubicBezTo>
                    <a:pt x="314139" y="243999"/>
                    <a:pt x="310152" y="249238"/>
                    <a:pt x="304835" y="249238"/>
                  </a:cubicBezTo>
                  <a:cubicBezTo>
                    <a:pt x="299519" y="249238"/>
                    <a:pt x="294203" y="243999"/>
                    <a:pt x="294203" y="238761"/>
                  </a:cubicBezTo>
                  <a:cubicBezTo>
                    <a:pt x="294203" y="238761"/>
                    <a:pt x="294203" y="238761"/>
                    <a:pt x="294203" y="179824"/>
                  </a:cubicBezTo>
                  <a:cubicBezTo>
                    <a:pt x="294203" y="179824"/>
                    <a:pt x="294203" y="179824"/>
                    <a:pt x="288886" y="179824"/>
                  </a:cubicBezTo>
                  <a:cubicBezTo>
                    <a:pt x="291545" y="179824"/>
                    <a:pt x="292874" y="179824"/>
                    <a:pt x="294203" y="178515"/>
                  </a:cubicBezTo>
                  <a:cubicBezTo>
                    <a:pt x="302177" y="175895"/>
                    <a:pt x="307493" y="166727"/>
                    <a:pt x="304835" y="157560"/>
                  </a:cubicBezTo>
                  <a:cubicBezTo>
                    <a:pt x="304835" y="157560"/>
                    <a:pt x="304835" y="157560"/>
                    <a:pt x="280912" y="92075"/>
                  </a:cubicBezTo>
                  <a:close/>
                  <a:moveTo>
                    <a:pt x="231699" y="82550"/>
                  </a:moveTo>
                  <a:cubicBezTo>
                    <a:pt x="235715" y="82550"/>
                    <a:pt x="239730" y="82550"/>
                    <a:pt x="243745" y="82550"/>
                  </a:cubicBezTo>
                  <a:cubicBezTo>
                    <a:pt x="253115" y="82550"/>
                    <a:pt x="262484" y="82550"/>
                    <a:pt x="262484" y="82550"/>
                  </a:cubicBezTo>
                  <a:cubicBezTo>
                    <a:pt x="267838" y="82550"/>
                    <a:pt x="271854" y="85177"/>
                    <a:pt x="273192" y="89117"/>
                  </a:cubicBezTo>
                  <a:cubicBezTo>
                    <a:pt x="273192" y="89117"/>
                    <a:pt x="273192" y="89117"/>
                    <a:pt x="297285" y="160041"/>
                  </a:cubicBezTo>
                  <a:cubicBezTo>
                    <a:pt x="299962" y="165294"/>
                    <a:pt x="297285" y="170548"/>
                    <a:pt x="291931" y="171861"/>
                  </a:cubicBezTo>
                  <a:cubicBezTo>
                    <a:pt x="286577" y="174488"/>
                    <a:pt x="281223" y="170548"/>
                    <a:pt x="279885" y="166608"/>
                  </a:cubicBezTo>
                  <a:cubicBezTo>
                    <a:pt x="279885" y="166608"/>
                    <a:pt x="279885" y="166608"/>
                    <a:pt x="271854" y="144280"/>
                  </a:cubicBezTo>
                  <a:cubicBezTo>
                    <a:pt x="271854" y="144280"/>
                    <a:pt x="271854" y="144280"/>
                    <a:pt x="271854" y="253292"/>
                  </a:cubicBezTo>
                  <a:cubicBezTo>
                    <a:pt x="271854" y="259859"/>
                    <a:pt x="266500" y="265113"/>
                    <a:pt x="259807" y="265113"/>
                  </a:cubicBezTo>
                  <a:cubicBezTo>
                    <a:pt x="253115" y="265113"/>
                    <a:pt x="247761" y="259859"/>
                    <a:pt x="247761" y="253292"/>
                  </a:cubicBezTo>
                  <a:cubicBezTo>
                    <a:pt x="247761" y="253292"/>
                    <a:pt x="247761" y="253292"/>
                    <a:pt x="247761" y="183682"/>
                  </a:cubicBezTo>
                  <a:cubicBezTo>
                    <a:pt x="257130" y="179742"/>
                    <a:pt x="262484" y="169235"/>
                    <a:pt x="258469" y="160041"/>
                  </a:cubicBezTo>
                  <a:cubicBezTo>
                    <a:pt x="258469" y="160041"/>
                    <a:pt x="258469" y="160041"/>
                    <a:pt x="231699" y="82550"/>
                  </a:cubicBezTo>
                  <a:close/>
                  <a:moveTo>
                    <a:pt x="177724" y="77788"/>
                  </a:moveTo>
                  <a:cubicBezTo>
                    <a:pt x="177724" y="77788"/>
                    <a:pt x="213196" y="77788"/>
                    <a:pt x="214510" y="77788"/>
                  </a:cubicBezTo>
                  <a:cubicBezTo>
                    <a:pt x="219765" y="77788"/>
                    <a:pt x="223707" y="80406"/>
                    <a:pt x="225021" y="85643"/>
                  </a:cubicBezTo>
                  <a:cubicBezTo>
                    <a:pt x="225021" y="85643"/>
                    <a:pt x="225021" y="85643"/>
                    <a:pt x="252610" y="162884"/>
                  </a:cubicBezTo>
                  <a:cubicBezTo>
                    <a:pt x="253924" y="168121"/>
                    <a:pt x="251296" y="174667"/>
                    <a:pt x="246041" y="175976"/>
                  </a:cubicBezTo>
                  <a:cubicBezTo>
                    <a:pt x="239472" y="178595"/>
                    <a:pt x="234217" y="175976"/>
                    <a:pt x="231590" y="169430"/>
                  </a:cubicBezTo>
                  <a:cubicBezTo>
                    <a:pt x="231590" y="169430"/>
                    <a:pt x="231590" y="169430"/>
                    <a:pt x="223707" y="145865"/>
                  </a:cubicBezTo>
                  <a:cubicBezTo>
                    <a:pt x="223707" y="145865"/>
                    <a:pt x="223707" y="145865"/>
                    <a:pt x="223707" y="266309"/>
                  </a:cubicBezTo>
                  <a:cubicBezTo>
                    <a:pt x="223707" y="272855"/>
                    <a:pt x="218452" y="279401"/>
                    <a:pt x="210569" y="279401"/>
                  </a:cubicBezTo>
                  <a:cubicBezTo>
                    <a:pt x="204000" y="279401"/>
                    <a:pt x="198745" y="272855"/>
                    <a:pt x="198745" y="266309"/>
                  </a:cubicBezTo>
                  <a:cubicBezTo>
                    <a:pt x="198745" y="266309"/>
                    <a:pt x="198745" y="266309"/>
                    <a:pt x="198745" y="189068"/>
                  </a:cubicBezTo>
                  <a:cubicBezTo>
                    <a:pt x="198745" y="189068"/>
                    <a:pt x="198745" y="189068"/>
                    <a:pt x="197759" y="189068"/>
                  </a:cubicBezTo>
                  <a:lnTo>
                    <a:pt x="194803" y="189068"/>
                  </a:lnTo>
                  <a:cubicBezTo>
                    <a:pt x="200059" y="187759"/>
                    <a:pt x="204000" y="183831"/>
                    <a:pt x="206628" y="178595"/>
                  </a:cubicBezTo>
                  <a:cubicBezTo>
                    <a:pt x="209255" y="173358"/>
                    <a:pt x="209255" y="168121"/>
                    <a:pt x="206628" y="162884"/>
                  </a:cubicBezTo>
                  <a:cubicBezTo>
                    <a:pt x="206628" y="162884"/>
                    <a:pt x="206628" y="162884"/>
                    <a:pt x="177724" y="79097"/>
                  </a:cubicBezTo>
                  <a:cubicBezTo>
                    <a:pt x="177724" y="79097"/>
                    <a:pt x="177724" y="77788"/>
                    <a:pt x="177724" y="77788"/>
                  </a:cubicBezTo>
                  <a:close/>
                  <a:moveTo>
                    <a:pt x="120574" y="73025"/>
                  </a:moveTo>
                  <a:cubicBezTo>
                    <a:pt x="120574" y="73025"/>
                    <a:pt x="157008" y="73025"/>
                    <a:pt x="157008" y="73025"/>
                  </a:cubicBezTo>
                  <a:cubicBezTo>
                    <a:pt x="162213" y="73025"/>
                    <a:pt x="167418" y="75668"/>
                    <a:pt x="168720" y="80953"/>
                  </a:cubicBezTo>
                  <a:cubicBezTo>
                    <a:pt x="168720" y="80953"/>
                    <a:pt x="168720" y="80953"/>
                    <a:pt x="197347" y="166840"/>
                  </a:cubicBezTo>
                  <a:cubicBezTo>
                    <a:pt x="199949" y="172125"/>
                    <a:pt x="197347" y="178732"/>
                    <a:pt x="190840" y="181375"/>
                  </a:cubicBezTo>
                  <a:cubicBezTo>
                    <a:pt x="184334" y="184017"/>
                    <a:pt x="177828" y="180053"/>
                    <a:pt x="176527" y="173447"/>
                  </a:cubicBezTo>
                  <a:lnTo>
                    <a:pt x="167418" y="148341"/>
                  </a:lnTo>
                  <a:cubicBezTo>
                    <a:pt x="167418" y="148341"/>
                    <a:pt x="167418" y="148341"/>
                    <a:pt x="167418" y="279153"/>
                  </a:cubicBezTo>
                  <a:cubicBezTo>
                    <a:pt x="167418" y="287081"/>
                    <a:pt x="160912" y="293688"/>
                    <a:pt x="153105" y="293688"/>
                  </a:cubicBezTo>
                  <a:cubicBezTo>
                    <a:pt x="145297" y="293688"/>
                    <a:pt x="140093" y="287081"/>
                    <a:pt x="140093" y="279153"/>
                  </a:cubicBezTo>
                  <a:cubicBezTo>
                    <a:pt x="140093" y="279153"/>
                    <a:pt x="140093" y="279153"/>
                    <a:pt x="140093" y="195909"/>
                  </a:cubicBezTo>
                  <a:cubicBezTo>
                    <a:pt x="140093" y="195909"/>
                    <a:pt x="140093" y="195909"/>
                    <a:pt x="133586" y="195909"/>
                  </a:cubicBezTo>
                  <a:cubicBezTo>
                    <a:pt x="134888" y="195909"/>
                    <a:pt x="136189" y="195909"/>
                    <a:pt x="138791" y="194588"/>
                  </a:cubicBezTo>
                  <a:cubicBezTo>
                    <a:pt x="150502" y="190624"/>
                    <a:pt x="155707" y="177411"/>
                    <a:pt x="151804" y="166840"/>
                  </a:cubicBezTo>
                  <a:cubicBezTo>
                    <a:pt x="151804" y="166840"/>
                    <a:pt x="151804" y="166840"/>
                    <a:pt x="120574" y="73025"/>
                  </a:cubicBezTo>
                  <a:close/>
                  <a:moveTo>
                    <a:pt x="46220" y="66675"/>
                  </a:moveTo>
                  <a:cubicBezTo>
                    <a:pt x="47550" y="66675"/>
                    <a:pt x="59520" y="66675"/>
                    <a:pt x="72821" y="66675"/>
                  </a:cubicBezTo>
                  <a:cubicBezTo>
                    <a:pt x="84792" y="66675"/>
                    <a:pt x="96762" y="66675"/>
                    <a:pt x="98092" y="66675"/>
                  </a:cubicBezTo>
                  <a:cubicBezTo>
                    <a:pt x="103413" y="66675"/>
                    <a:pt x="108733" y="69315"/>
                    <a:pt x="111393" y="74595"/>
                  </a:cubicBezTo>
                  <a:cubicBezTo>
                    <a:pt x="111393" y="74595"/>
                    <a:pt x="111393" y="74595"/>
                    <a:pt x="143315" y="169638"/>
                  </a:cubicBezTo>
                  <a:cubicBezTo>
                    <a:pt x="145975" y="176239"/>
                    <a:pt x="143315" y="184159"/>
                    <a:pt x="135334" y="185479"/>
                  </a:cubicBezTo>
                  <a:cubicBezTo>
                    <a:pt x="128684" y="188119"/>
                    <a:pt x="122034" y="184159"/>
                    <a:pt x="119374" y="177559"/>
                  </a:cubicBezTo>
                  <a:cubicBezTo>
                    <a:pt x="119374" y="177559"/>
                    <a:pt x="119374" y="177559"/>
                    <a:pt x="108733" y="148518"/>
                  </a:cubicBezTo>
                  <a:cubicBezTo>
                    <a:pt x="108733" y="148518"/>
                    <a:pt x="108733" y="148518"/>
                    <a:pt x="108733" y="295043"/>
                  </a:cubicBezTo>
                  <a:cubicBezTo>
                    <a:pt x="108733" y="302963"/>
                    <a:pt x="102083" y="309563"/>
                    <a:pt x="94102" y="309563"/>
                  </a:cubicBezTo>
                  <a:cubicBezTo>
                    <a:pt x="84792" y="309563"/>
                    <a:pt x="78141" y="302963"/>
                    <a:pt x="78141" y="295043"/>
                  </a:cubicBezTo>
                  <a:cubicBezTo>
                    <a:pt x="78141" y="295043"/>
                    <a:pt x="78141" y="295043"/>
                    <a:pt x="78141" y="202640"/>
                  </a:cubicBezTo>
                  <a:cubicBezTo>
                    <a:pt x="78141" y="202640"/>
                    <a:pt x="78141" y="202640"/>
                    <a:pt x="66171" y="202640"/>
                  </a:cubicBezTo>
                  <a:cubicBezTo>
                    <a:pt x="66171" y="202640"/>
                    <a:pt x="66171" y="202640"/>
                    <a:pt x="66171" y="295043"/>
                  </a:cubicBezTo>
                  <a:cubicBezTo>
                    <a:pt x="66171" y="302963"/>
                    <a:pt x="59520" y="309563"/>
                    <a:pt x="50210" y="309563"/>
                  </a:cubicBezTo>
                  <a:cubicBezTo>
                    <a:pt x="42229" y="309563"/>
                    <a:pt x="35579" y="302963"/>
                    <a:pt x="35579" y="295043"/>
                  </a:cubicBezTo>
                  <a:cubicBezTo>
                    <a:pt x="35579" y="295043"/>
                    <a:pt x="35579" y="295043"/>
                    <a:pt x="35579" y="148518"/>
                  </a:cubicBezTo>
                  <a:cubicBezTo>
                    <a:pt x="35579" y="148518"/>
                    <a:pt x="35579" y="148518"/>
                    <a:pt x="24938" y="177559"/>
                  </a:cubicBezTo>
                  <a:cubicBezTo>
                    <a:pt x="22278" y="184159"/>
                    <a:pt x="15628" y="188119"/>
                    <a:pt x="8978" y="185479"/>
                  </a:cubicBezTo>
                  <a:cubicBezTo>
                    <a:pt x="997" y="184159"/>
                    <a:pt x="-1663" y="176239"/>
                    <a:pt x="997" y="169638"/>
                  </a:cubicBezTo>
                  <a:cubicBezTo>
                    <a:pt x="997" y="169638"/>
                    <a:pt x="997" y="169638"/>
                    <a:pt x="32919" y="74595"/>
                  </a:cubicBezTo>
                  <a:cubicBezTo>
                    <a:pt x="35579" y="69315"/>
                    <a:pt x="40899" y="66675"/>
                    <a:pt x="46220" y="66675"/>
                  </a:cubicBezTo>
                  <a:close/>
                  <a:moveTo>
                    <a:pt x="289643" y="49213"/>
                  </a:moveTo>
                  <a:cubicBezTo>
                    <a:pt x="301549" y="49213"/>
                    <a:pt x="309487" y="58103"/>
                    <a:pt x="309487" y="68263"/>
                  </a:cubicBezTo>
                  <a:cubicBezTo>
                    <a:pt x="309487" y="79693"/>
                    <a:pt x="300227" y="87313"/>
                    <a:pt x="289643" y="87313"/>
                  </a:cubicBezTo>
                  <a:cubicBezTo>
                    <a:pt x="280383" y="87313"/>
                    <a:pt x="269799" y="79693"/>
                    <a:pt x="269799" y="68263"/>
                  </a:cubicBezTo>
                  <a:cubicBezTo>
                    <a:pt x="269799" y="68263"/>
                    <a:pt x="271122" y="68263"/>
                    <a:pt x="271122" y="68263"/>
                  </a:cubicBezTo>
                  <a:cubicBezTo>
                    <a:pt x="271122" y="65723"/>
                    <a:pt x="272445" y="63183"/>
                    <a:pt x="272445" y="59373"/>
                  </a:cubicBezTo>
                  <a:cubicBezTo>
                    <a:pt x="276414" y="54293"/>
                    <a:pt x="283028" y="49213"/>
                    <a:pt x="289643" y="49213"/>
                  </a:cubicBezTo>
                  <a:close/>
                  <a:moveTo>
                    <a:pt x="244544" y="33338"/>
                  </a:moveTo>
                  <a:cubicBezTo>
                    <a:pt x="257533" y="33338"/>
                    <a:pt x="266625" y="43861"/>
                    <a:pt x="266625" y="55699"/>
                  </a:cubicBezTo>
                  <a:cubicBezTo>
                    <a:pt x="266625" y="68853"/>
                    <a:pt x="256234" y="79376"/>
                    <a:pt x="244544" y="79376"/>
                  </a:cubicBezTo>
                  <a:cubicBezTo>
                    <a:pt x="235452" y="79376"/>
                    <a:pt x="226360" y="72799"/>
                    <a:pt x="223762" y="63592"/>
                  </a:cubicBezTo>
                  <a:cubicBezTo>
                    <a:pt x="225061" y="59645"/>
                    <a:pt x="226360" y="54384"/>
                    <a:pt x="226360" y="49123"/>
                  </a:cubicBezTo>
                  <a:cubicBezTo>
                    <a:pt x="226360" y="47807"/>
                    <a:pt x="226360" y="46492"/>
                    <a:pt x="226360" y="43861"/>
                  </a:cubicBezTo>
                  <a:cubicBezTo>
                    <a:pt x="230256" y="37284"/>
                    <a:pt x="236751" y="33338"/>
                    <a:pt x="244544" y="33338"/>
                  </a:cubicBezTo>
                  <a:close/>
                  <a:moveTo>
                    <a:pt x="192806" y="23813"/>
                  </a:moveTo>
                  <a:cubicBezTo>
                    <a:pt x="205756" y="23813"/>
                    <a:pt x="217412" y="35469"/>
                    <a:pt x="217412" y="48420"/>
                  </a:cubicBezTo>
                  <a:cubicBezTo>
                    <a:pt x="217412" y="62665"/>
                    <a:pt x="205756" y="73026"/>
                    <a:pt x="192806" y="73026"/>
                  </a:cubicBezTo>
                  <a:cubicBezTo>
                    <a:pt x="179855" y="73026"/>
                    <a:pt x="169494" y="63961"/>
                    <a:pt x="168199" y="51010"/>
                  </a:cubicBezTo>
                  <a:cubicBezTo>
                    <a:pt x="169494" y="48420"/>
                    <a:pt x="170789" y="44534"/>
                    <a:pt x="170789" y="39354"/>
                  </a:cubicBezTo>
                  <a:cubicBezTo>
                    <a:pt x="170789" y="39354"/>
                    <a:pt x="170789" y="39354"/>
                    <a:pt x="170789" y="38059"/>
                  </a:cubicBezTo>
                  <a:cubicBezTo>
                    <a:pt x="174674" y="30288"/>
                    <a:pt x="182445" y="23813"/>
                    <a:pt x="192806" y="23813"/>
                  </a:cubicBezTo>
                  <a:close/>
                  <a:moveTo>
                    <a:pt x="133275" y="12700"/>
                  </a:moveTo>
                  <a:cubicBezTo>
                    <a:pt x="148118" y="12700"/>
                    <a:pt x="160262" y="24548"/>
                    <a:pt x="160262" y="39029"/>
                  </a:cubicBezTo>
                  <a:cubicBezTo>
                    <a:pt x="160262" y="54827"/>
                    <a:pt x="148118" y="66675"/>
                    <a:pt x="133275" y="66675"/>
                  </a:cubicBezTo>
                  <a:cubicBezTo>
                    <a:pt x="121130" y="66675"/>
                    <a:pt x="110335" y="60093"/>
                    <a:pt x="106287" y="48245"/>
                  </a:cubicBezTo>
                  <a:cubicBezTo>
                    <a:pt x="108986" y="42979"/>
                    <a:pt x="111685" y="36396"/>
                    <a:pt x="111685" y="29814"/>
                  </a:cubicBezTo>
                  <a:cubicBezTo>
                    <a:pt x="111685" y="27181"/>
                    <a:pt x="110335" y="25865"/>
                    <a:pt x="110335" y="23232"/>
                  </a:cubicBezTo>
                  <a:cubicBezTo>
                    <a:pt x="115733" y="16649"/>
                    <a:pt x="123829" y="12700"/>
                    <a:pt x="133275" y="12700"/>
                  </a:cubicBezTo>
                  <a:close/>
                  <a:moveTo>
                    <a:pt x="72809" y="0"/>
                  </a:moveTo>
                  <a:cubicBezTo>
                    <a:pt x="88472" y="0"/>
                    <a:pt x="101525" y="14426"/>
                    <a:pt x="101525" y="30163"/>
                  </a:cubicBezTo>
                  <a:cubicBezTo>
                    <a:pt x="101525" y="47211"/>
                    <a:pt x="87167" y="60325"/>
                    <a:pt x="72809" y="60325"/>
                  </a:cubicBezTo>
                  <a:cubicBezTo>
                    <a:pt x="57145" y="60325"/>
                    <a:pt x="42787" y="47211"/>
                    <a:pt x="42787" y="30163"/>
                  </a:cubicBezTo>
                  <a:cubicBezTo>
                    <a:pt x="42787" y="14426"/>
                    <a:pt x="55840" y="0"/>
                    <a:pt x="728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6" name="组合 55"/>
          <p:cNvGrpSpPr/>
          <p:nvPr/>
        </p:nvGrpSpPr>
        <p:grpSpPr>
          <a:xfrm>
            <a:off x="428455" y="2624299"/>
            <a:ext cx="5621538" cy="2242122"/>
            <a:chOff x="662715" y="3181350"/>
            <a:chExt cx="7495383" cy="2989495"/>
          </a:xfrm>
        </p:grpSpPr>
        <p:sp>
          <p:nvSpPr>
            <p:cNvPr id="57" name="矩形 56"/>
            <p:cNvSpPr/>
            <p:nvPr/>
          </p:nvSpPr>
          <p:spPr>
            <a:xfrm>
              <a:off x="662715" y="3181350"/>
              <a:ext cx="7495382" cy="29894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943504" y="3784632"/>
              <a:ext cx="1194791" cy="11947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9" name="组合 58"/>
            <p:cNvGrpSpPr/>
            <p:nvPr/>
          </p:nvGrpSpPr>
          <p:grpSpPr>
            <a:xfrm>
              <a:off x="2419087" y="3332411"/>
              <a:ext cx="5739011" cy="2554545"/>
              <a:chOff x="1478085" y="4679146"/>
              <a:chExt cx="5739011" cy="2554545"/>
            </a:xfrm>
          </p:grpSpPr>
          <p:sp>
            <p:nvSpPr>
              <p:cNvPr id="61" name="矩形 60"/>
              <p:cNvSpPr/>
              <p:nvPr/>
            </p:nvSpPr>
            <p:spPr>
              <a:xfrm>
                <a:off x="1478085" y="5140811"/>
                <a:ext cx="5739011" cy="2092880"/>
              </a:xfrm>
              <a:prstGeom prst="rect">
                <a:avLst/>
              </a:prstGeom>
            </p:spPr>
            <p:txBody>
              <a:bodyPr wrap="square">
                <a:spAutoFit/>
              </a:bodyPr>
              <a:lstStyle/>
              <a:p>
                <a:pPr marL="457200" lvl="0" indent="-342900">
                  <a:lnSpc>
                    <a:spcPct val="200000"/>
                  </a:lnSpc>
                  <a:spcBef>
                    <a:spcPts val="1600"/>
                  </a:spcBef>
                  <a:buSzPts val="1800"/>
                  <a:buAutoNum type="arabicPeriod"/>
                </a:pPr>
                <a:r>
                  <a:rPr lang="zh-CN" altLang="en-US" sz="1200" dirty="0"/>
                  <a:t>完成自己部分的文档</a:t>
                </a:r>
              </a:p>
              <a:p>
                <a:pPr marL="457200" lvl="0" indent="-342900">
                  <a:lnSpc>
                    <a:spcPct val="200000"/>
                  </a:lnSpc>
                  <a:buSzPts val="1800"/>
                  <a:buAutoNum type="arabicPeriod"/>
                </a:pPr>
                <a:r>
                  <a:rPr lang="zh-CN" altLang="en-US" sz="1200" dirty="0"/>
                  <a:t>参与项目主题讨论</a:t>
                </a:r>
                <a:r>
                  <a:rPr lang="en-US" altLang="zh-CN" sz="1200" dirty="0"/>
                  <a:t>, </a:t>
                </a:r>
                <a:r>
                  <a:rPr lang="zh-CN" altLang="en-US" sz="1200" dirty="0"/>
                  <a:t>与项目前后端接口初步设计的讨论</a:t>
                </a:r>
              </a:p>
              <a:p>
                <a:pPr marL="457200" lvl="0" indent="-342900">
                  <a:lnSpc>
                    <a:spcPct val="200000"/>
                  </a:lnSpc>
                  <a:buSzPts val="1800"/>
                  <a:buAutoNum type="arabicPeriod"/>
                </a:pPr>
                <a:r>
                  <a:rPr lang="zh-CN" altLang="en-US" sz="1200" dirty="0"/>
                  <a:t>在开发过程中完成与后端的交流与对接</a:t>
                </a:r>
                <a:r>
                  <a:rPr lang="en-US" altLang="zh-CN" sz="1200" dirty="0"/>
                  <a:t>, </a:t>
                </a:r>
                <a:r>
                  <a:rPr lang="zh-CN" altLang="en-US" sz="1200" dirty="0"/>
                  <a:t>并对测试出现的</a:t>
                </a:r>
                <a:r>
                  <a:rPr lang="en-US" altLang="zh-CN" sz="1200" dirty="0"/>
                  <a:t>BUG</a:t>
                </a:r>
                <a:r>
                  <a:rPr lang="zh-CN" altLang="en-US" sz="1200" dirty="0"/>
                  <a:t>进行修改</a:t>
                </a:r>
              </a:p>
            </p:txBody>
          </p:sp>
          <p:sp>
            <p:nvSpPr>
              <p:cNvPr id="62" name="矩形 61"/>
              <p:cNvSpPr/>
              <p:nvPr/>
            </p:nvSpPr>
            <p:spPr>
              <a:xfrm>
                <a:off x="1478087" y="4679146"/>
                <a:ext cx="2228426" cy="460638"/>
              </a:xfrm>
              <a:prstGeom prst="rect">
                <a:avLst/>
              </a:prstGeom>
            </p:spPr>
            <p:txBody>
              <a:bodyPr wrap="square">
                <a:spAutoFit/>
              </a:bodyPr>
              <a:lstStyle/>
              <a:p>
                <a:pPr>
                  <a:lnSpc>
                    <a:spcPct val="120000"/>
                  </a:lnSpc>
                </a:pPr>
                <a:r>
                  <a:rPr lang="zh-CN" altLang="en-US" sz="1500" b="1" dirty="0" smtClean="0">
                    <a:solidFill>
                      <a:srgbClr val="53585F"/>
                    </a:solidFill>
                  </a:rPr>
                  <a:t>次要工作</a:t>
                </a:r>
                <a:endParaRPr lang="zh-CN" altLang="en-US" sz="1500" b="1" dirty="0">
                  <a:solidFill>
                    <a:srgbClr val="53585F"/>
                  </a:solidFill>
                </a:endParaRPr>
              </a:p>
            </p:txBody>
          </p:sp>
        </p:grpSp>
        <p:sp>
          <p:nvSpPr>
            <p:cNvPr id="60" name="椭圆 71"/>
            <p:cNvSpPr/>
            <p:nvPr/>
          </p:nvSpPr>
          <p:spPr>
            <a:xfrm>
              <a:off x="1326646" y="4074898"/>
              <a:ext cx="485661" cy="614258"/>
            </a:xfrm>
            <a:custGeom>
              <a:avLst/>
              <a:gdLst>
                <a:gd name="connsiteX0" fmla="*/ 126399 w 261072"/>
                <a:gd name="connsiteY0" fmla="*/ 143933 h 330200"/>
                <a:gd name="connsiteX1" fmla="*/ 114493 w 261072"/>
                <a:gd name="connsiteY1" fmla="*/ 165100 h 330200"/>
                <a:gd name="connsiteX2" fmla="*/ 135660 w 261072"/>
                <a:gd name="connsiteY2" fmla="*/ 179652 h 330200"/>
                <a:gd name="connsiteX3" fmla="*/ 148889 w 261072"/>
                <a:gd name="connsiteY3" fmla="*/ 157162 h 330200"/>
                <a:gd name="connsiteX4" fmla="*/ 126399 w 261072"/>
                <a:gd name="connsiteY4" fmla="*/ 143933 h 330200"/>
                <a:gd name="connsiteX5" fmla="*/ 62158 w 261072"/>
                <a:gd name="connsiteY5" fmla="*/ 142587 h 330200"/>
                <a:gd name="connsiteX6" fmla="*/ 59301 w 261072"/>
                <a:gd name="connsiteY6" fmla="*/ 149803 h 330200"/>
                <a:gd name="connsiteX7" fmla="*/ 67873 w 261072"/>
                <a:gd name="connsiteY7" fmla="*/ 154132 h 330200"/>
                <a:gd name="connsiteX8" fmla="*/ 70731 w 261072"/>
                <a:gd name="connsiteY8" fmla="*/ 145473 h 330200"/>
                <a:gd name="connsiteX9" fmla="*/ 62158 w 261072"/>
                <a:gd name="connsiteY9" fmla="*/ 142587 h 330200"/>
                <a:gd name="connsiteX10" fmla="*/ 60253 w 261072"/>
                <a:gd name="connsiteY10" fmla="*/ 111601 h 330200"/>
                <a:gd name="connsiteX11" fmla="*/ 50887 w 261072"/>
                <a:gd name="connsiteY11" fmla="*/ 112077 h 330200"/>
                <a:gd name="connsiteX12" fmla="*/ 41997 w 261072"/>
                <a:gd name="connsiteY12" fmla="*/ 118427 h 330200"/>
                <a:gd name="connsiteX13" fmla="*/ 47077 w 261072"/>
                <a:gd name="connsiteY13" fmla="*/ 124777 h 330200"/>
                <a:gd name="connsiteX14" fmla="*/ 52157 w 261072"/>
                <a:gd name="connsiteY14" fmla="*/ 119697 h 330200"/>
                <a:gd name="connsiteX15" fmla="*/ 57237 w 261072"/>
                <a:gd name="connsiteY15" fmla="*/ 122237 h 330200"/>
                <a:gd name="connsiteX16" fmla="*/ 57237 w 261072"/>
                <a:gd name="connsiteY16" fmla="*/ 128587 h 330200"/>
                <a:gd name="connsiteX17" fmla="*/ 57237 w 261072"/>
                <a:gd name="connsiteY17" fmla="*/ 140017 h 330200"/>
                <a:gd name="connsiteX18" fmla="*/ 58507 w 261072"/>
                <a:gd name="connsiteY18" fmla="*/ 141287 h 330200"/>
                <a:gd name="connsiteX19" fmla="*/ 66127 w 261072"/>
                <a:gd name="connsiteY19" fmla="*/ 137477 h 330200"/>
                <a:gd name="connsiteX20" fmla="*/ 64857 w 261072"/>
                <a:gd name="connsiteY20" fmla="*/ 136207 h 330200"/>
                <a:gd name="connsiteX21" fmla="*/ 64857 w 261072"/>
                <a:gd name="connsiteY21" fmla="*/ 128587 h 330200"/>
                <a:gd name="connsiteX22" fmla="*/ 64857 w 261072"/>
                <a:gd name="connsiteY22" fmla="*/ 115887 h 330200"/>
                <a:gd name="connsiteX23" fmla="*/ 60253 w 261072"/>
                <a:gd name="connsiteY23" fmla="*/ 111601 h 330200"/>
                <a:gd name="connsiteX24" fmla="*/ 182967 w 261072"/>
                <a:gd name="connsiteY24" fmla="*/ 102870 h 330200"/>
                <a:gd name="connsiteX25" fmla="*/ 170584 w 261072"/>
                <a:gd name="connsiteY25" fmla="*/ 109220 h 330200"/>
                <a:gd name="connsiteX26" fmla="*/ 178839 w 261072"/>
                <a:gd name="connsiteY26" fmla="*/ 119380 h 330200"/>
                <a:gd name="connsiteX27" fmla="*/ 189846 w 261072"/>
                <a:gd name="connsiteY27" fmla="*/ 113030 h 330200"/>
                <a:gd name="connsiteX28" fmla="*/ 182967 w 261072"/>
                <a:gd name="connsiteY28" fmla="*/ 102870 h 330200"/>
                <a:gd name="connsiteX29" fmla="*/ 176934 w 261072"/>
                <a:gd name="connsiteY29" fmla="*/ 50542 h 330200"/>
                <a:gd name="connsiteX30" fmla="*/ 178287 w 261072"/>
                <a:gd name="connsiteY30" fmla="*/ 62513 h 330200"/>
                <a:gd name="connsiteX31" fmla="*/ 189105 w 261072"/>
                <a:gd name="connsiteY31" fmla="*/ 62513 h 330200"/>
                <a:gd name="connsiteX32" fmla="*/ 194515 w 261072"/>
                <a:gd name="connsiteY32" fmla="*/ 69163 h 330200"/>
                <a:gd name="connsiteX33" fmla="*/ 186401 w 261072"/>
                <a:gd name="connsiteY33" fmla="*/ 78474 h 330200"/>
                <a:gd name="connsiteX34" fmla="*/ 176934 w 261072"/>
                <a:gd name="connsiteY34" fmla="*/ 93105 h 330200"/>
                <a:gd name="connsiteX35" fmla="*/ 176934 w 261072"/>
                <a:gd name="connsiteY35" fmla="*/ 95765 h 330200"/>
                <a:gd name="connsiteX36" fmla="*/ 190458 w 261072"/>
                <a:gd name="connsiteY36" fmla="*/ 98425 h 330200"/>
                <a:gd name="connsiteX37" fmla="*/ 190458 w 261072"/>
                <a:gd name="connsiteY37" fmla="*/ 97095 h 330200"/>
                <a:gd name="connsiteX38" fmla="*/ 198572 w 261072"/>
                <a:gd name="connsiteY38" fmla="*/ 85124 h 330200"/>
                <a:gd name="connsiteX39" fmla="*/ 210743 w 261072"/>
                <a:gd name="connsiteY39" fmla="*/ 70494 h 330200"/>
                <a:gd name="connsiteX40" fmla="*/ 194515 w 261072"/>
                <a:gd name="connsiteY40" fmla="*/ 50542 h 330200"/>
                <a:gd name="connsiteX41" fmla="*/ 176934 w 261072"/>
                <a:gd name="connsiteY41" fmla="*/ 50542 h 330200"/>
                <a:gd name="connsiteX42" fmla="*/ 104071 w 261072"/>
                <a:gd name="connsiteY42" fmla="*/ 44936 h 330200"/>
                <a:gd name="connsiteX43" fmla="*/ 73747 w 261072"/>
                <a:gd name="connsiteY43" fmla="*/ 60685 h 330200"/>
                <a:gd name="connsiteX44" fmla="*/ 85613 w 261072"/>
                <a:gd name="connsiteY44" fmla="*/ 80370 h 330200"/>
                <a:gd name="connsiteX45" fmla="*/ 102752 w 261072"/>
                <a:gd name="connsiteY45" fmla="*/ 69871 h 330200"/>
                <a:gd name="connsiteX46" fmla="*/ 119892 w 261072"/>
                <a:gd name="connsiteY46" fmla="*/ 77745 h 330200"/>
                <a:gd name="connsiteX47" fmla="*/ 113300 w 261072"/>
                <a:gd name="connsiteY47" fmla="*/ 101367 h 330200"/>
                <a:gd name="connsiteX48" fmla="*/ 109345 w 261072"/>
                <a:gd name="connsiteY48" fmla="*/ 134175 h 330200"/>
                <a:gd name="connsiteX49" fmla="*/ 110663 w 261072"/>
                <a:gd name="connsiteY49" fmla="*/ 138112 h 330200"/>
                <a:gd name="connsiteX50" fmla="*/ 137032 w 261072"/>
                <a:gd name="connsiteY50" fmla="*/ 132863 h 330200"/>
                <a:gd name="connsiteX51" fmla="*/ 135713 w 261072"/>
                <a:gd name="connsiteY51" fmla="*/ 128926 h 330200"/>
                <a:gd name="connsiteX52" fmla="*/ 139669 w 261072"/>
                <a:gd name="connsiteY52" fmla="*/ 102679 h 330200"/>
                <a:gd name="connsiteX53" fmla="*/ 148898 w 261072"/>
                <a:gd name="connsiteY53" fmla="*/ 65934 h 330200"/>
                <a:gd name="connsiteX54" fmla="*/ 104071 w 261072"/>
                <a:gd name="connsiteY54" fmla="*/ 44936 h 330200"/>
                <a:gd name="connsiteX55" fmla="*/ 134819 w 261072"/>
                <a:gd name="connsiteY55" fmla="*/ 0 h 330200"/>
                <a:gd name="connsiteX56" fmla="*/ 221618 w 261072"/>
                <a:gd name="connsiteY56" fmla="*/ 35519 h 330200"/>
                <a:gd name="connsiteX57" fmla="*/ 247921 w 261072"/>
                <a:gd name="connsiteY57" fmla="*/ 113137 h 330200"/>
                <a:gd name="connsiteX58" fmla="*/ 243975 w 261072"/>
                <a:gd name="connsiteY58" fmla="*/ 144709 h 330200"/>
                <a:gd name="connsiteX59" fmla="*/ 261072 w 261072"/>
                <a:gd name="connsiteY59" fmla="*/ 180229 h 330200"/>
                <a:gd name="connsiteX60" fmla="*/ 246606 w 261072"/>
                <a:gd name="connsiteY60" fmla="*/ 190753 h 330200"/>
                <a:gd name="connsiteX61" fmla="*/ 243975 w 261072"/>
                <a:gd name="connsiteY61" fmla="*/ 198646 h 330200"/>
                <a:gd name="connsiteX62" fmla="*/ 243975 w 261072"/>
                <a:gd name="connsiteY62" fmla="*/ 210486 h 330200"/>
                <a:gd name="connsiteX63" fmla="*/ 237400 w 261072"/>
                <a:gd name="connsiteY63" fmla="*/ 215748 h 330200"/>
                <a:gd name="connsiteX64" fmla="*/ 237400 w 261072"/>
                <a:gd name="connsiteY64" fmla="*/ 219695 h 330200"/>
                <a:gd name="connsiteX65" fmla="*/ 236085 w 261072"/>
                <a:gd name="connsiteY65" fmla="*/ 230219 h 330200"/>
                <a:gd name="connsiteX66" fmla="*/ 232139 w 261072"/>
                <a:gd name="connsiteY66" fmla="*/ 244690 h 330200"/>
                <a:gd name="connsiteX67" fmla="*/ 229509 w 261072"/>
                <a:gd name="connsiteY67" fmla="*/ 263108 h 330200"/>
                <a:gd name="connsiteX68" fmla="*/ 196631 w 261072"/>
                <a:gd name="connsiteY68" fmla="*/ 267054 h 330200"/>
                <a:gd name="connsiteX69" fmla="*/ 161121 w 261072"/>
                <a:gd name="connsiteY69" fmla="*/ 273632 h 330200"/>
                <a:gd name="connsiteX70" fmla="*/ 136134 w 261072"/>
                <a:gd name="connsiteY70" fmla="*/ 330200 h 330200"/>
                <a:gd name="connsiteX71" fmla="*/ 45389 w 261072"/>
                <a:gd name="connsiteY71" fmla="*/ 246006 h 330200"/>
                <a:gd name="connsiteX72" fmla="*/ 32238 w 261072"/>
                <a:gd name="connsiteY72" fmla="*/ 184176 h 330200"/>
                <a:gd name="connsiteX73" fmla="*/ 675 w 261072"/>
                <a:gd name="connsiteY73" fmla="*/ 121030 h 330200"/>
                <a:gd name="connsiteX74" fmla="*/ 30923 w 261072"/>
                <a:gd name="connsiteY74" fmla="*/ 40781 h 330200"/>
                <a:gd name="connsiteX75" fmla="*/ 134819 w 261072"/>
                <a:gd name="connsiteY75"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61072" h="330200">
                  <a:moveTo>
                    <a:pt x="126399" y="143933"/>
                  </a:moveTo>
                  <a:cubicBezTo>
                    <a:pt x="117138" y="146579"/>
                    <a:pt x="111847" y="155840"/>
                    <a:pt x="114493" y="165100"/>
                  </a:cubicBezTo>
                  <a:cubicBezTo>
                    <a:pt x="115816" y="175684"/>
                    <a:pt x="125076" y="180975"/>
                    <a:pt x="135660" y="179652"/>
                  </a:cubicBezTo>
                  <a:cubicBezTo>
                    <a:pt x="146243" y="177006"/>
                    <a:pt x="151535" y="167746"/>
                    <a:pt x="148889" y="157162"/>
                  </a:cubicBezTo>
                  <a:cubicBezTo>
                    <a:pt x="146243" y="146579"/>
                    <a:pt x="136982" y="141287"/>
                    <a:pt x="126399" y="143933"/>
                  </a:cubicBezTo>
                  <a:close/>
                  <a:moveTo>
                    <a:pt x="62158" y="142587"/>
                  </a:moveTo>
                  <a:cubicBezTo>
                    <a:pt x="59301" y="144030"/>
                    <a:pt x="57872" y="146916"/>
                    <a:pt x="59301" y="149803"/>
                  </a:cubicBezTo>
                  <a:cubicBezTo>
                    <a:pt x="60729" y="154132"/>
                    <a:pt x="65016" y="155575"/>
                    <a:pt x="67873" y="154132"/>
                  </a:cubicBezTo>
                  <a:cubicBezTo>
                    <a:pt x="70731" y="152689"/>
                    <a:pt x="72160" y="148359"/>
                    <a:pt x="70731" y="145473"/>
                  </a:cubicBezTo>
                  <a:cubicBezTo>
                    <a:pt x="69302" y="141143"/>
                    <a:pt x="66445" y="139700"/>
                    <a:pt x="62158" y="142587"/>
                  </a:cubicBezTo>
                  <a:close/>
                  <a:moveTo>
                    <a:pt x="60253" y="111601"/>
                  </a:moveTo>
                  <a:cubicBezTo>
                    <a:pt x="57872" y="110807"/>
                    <a:pt x="54697" y="110807"/>
                    <a:pt x="50887" y="112077"/>
                  </a:cubicBezTo>
                  <a:cubicBezTo>
                    <a:pt x="47077" y="114617"/>
                    <a:pt x="43267" y="117157"/>
                    <a:pt x="41997" y="118427"/>
                  </a:cubicBezTo>
                  <a:cubicBezTo>
                    <a:pt x="41997" y="118427"/>
                    <a:pt x="41997" y="118427"/>
                    <a:pt x="47077" y="124777"/>
                  </a:cubicBezTo>
                  <a:cubicBezTo>
                    <a:pt x="48347" y="122237"/>
                    <a:pt x="49617" y="120967"/>
                    <a:pt x="52157" y="119697"/>
                  </a:cubicBezTo>
                  <a:cubicBezTo>
                    <a:pt x="54697" y="118427"/>
                    <a:pt x="55967" y="119697"/>
                    <a:pt x="57237" y="122237"/>
                  </a:cubicBezTo>
                  <a:cubicBezTo>
                    <a:pt x="58507" y="123507"/>
                    <a:pt x="57237" y="126047"/>
                    <a:pt x="57237" y="128587"/>
                  </a:cubicBezTo>
                  <a:cubicBezTo>
                    <a:pt x="55967" y="133667"/>
                    <a:pt x="55967" y="136207"/>
                    <a:pt x="57237" y="140017"/>
                  </a:cubicBezTo>
                  <a:lnTo>
                    <a:pt x="58507" y="141287"/>
                  </a:lnTo>
                  <a:cubicBezTo>
                    <a:pt x="58507" y="141287"/>
                    <a:pt x="58507" y="141287"/>
                    <a:pt x="66127" y="137477"/>
                  </a:cubicBezTo>
                  <a:cubicBezTo>
                    <a:pt x="66127" y="137477"/>
                    <a:pt x="66127" y="137477"/>
                    <a:pt x="64857" y="136207"/>
                  </a:cubicBezTo>
                  <a:cubicBezTo>
                    <a:pt x="63587" y="133667"/>
                    <a:pt x="63587" y="131127"/>
                    <a:pt x="64857" y="128587"/>
                  </a:cubicBezTo>
                  <a:cubicBezTo>
                    <a:pt x="66127" y="124777"/>
                    <a:pt x="67397" y="120967"/>
                    <a:pt x="64857" y="115887"/>
                  </a:cubicBezTo>
                  <a:cubicBezTo>
                    <a:pt x="64222" y="113982"/>
                    <a:pt x="62634" y="112395"/>
                    <a:pt x="60253" y="111601"/>
                  </a:cubicBezTo>
                  <a:close/>
                  <a:moveTo>
                    <a:pt x="182967" y="102870"/>
                  </a:moveTo>
                  <a:cubicBezTo>
                    <a:pt x="177464" y="101600"/>
                    <a:pt x="171960" y="104140"/>
                    <a:pt x="170584" y="109220"/>
                  </a:cubicBezTo>
                  <a:cubicBezTo>
                    <a:pt x="170584" y="114300"/>
                    <a:pt x="173335" y="118110"/>
                    <a:pt x="178839" y="119380"/>
                  </a:cubicBezTo>
                  <a:cubicBezTo>
                    <a:pt x="184343" y="120650"/>
                    <a:pt x="188471" y="118110"/>
                    <a:pt x="189846" y="113030"/>
                  </a:cubicBezTo>
                  <a:cubicBezTo>
                    <a:pt x="191222" y="107950"/>
                    <a:pt x="188471" y="102870"/>
                    <a:pt x="182967" y="102870"/>
                  </a:cubicBezTo>
                  <a:close/>
                  <a:moveTo>
                    <a:pt x="176934" y="50542"/>
                  </a:moveTo>
                  <a:cubicBezTo>
                    <a:pt x="176934" y="50542"/>
                    <a:pt x="176934" y="50542"/>
                    <a:pt x="178287" y="62513"/>
                  </a:cubicBezTo>
                  <a:cubicBezTo>
                    <a:pt x="180991" y="61183"/>
                    <a:pt x="185048" y="61183"/>
                    <a:pt x="189105" y="62513"/>
                  </a:cubicBezTo>
                  <a:cubicBezTo>
                    <a:pt x="194515" y="63843"/>
                    <a:pt x="195867" y="66503"/>
                    <a:pt x="194515" y="69163"/>
                  </a:cubicBezTo>
                  <a:cubicBezTo>
                    <a:pt x="194515" y="73154"/>
                    <a:pt x="190458" y="75814"/>
                    <a:pt x="186401" y="78474"/>
                  </a:cubicBezTo>
                  <a:cubicBezTo>
                    <a:pt x="180991" y="83794"/>
                    <a:pt x="178287" y="87785"/>
                    <a:pt x="176934" y="93105"/>
                  </a:cubicBezTo>
                  <a:cubicBezTo>
                    <a:pt x="176934" y="93105"/>
                    <a:pt x="176934" y="93105"/>
                    <a:pt x="176934" y="95765"/>
                  </a:cubicBezTo>
                  <a:cubicBezTo>
                    <a:pt x="176934" y="95765"/>
                    <a:pt x="176934" y="95765"/>
                    <a:pt x="190458" y="98425"/>
                  </a:cubicBezTo>
                  <a:cubicBezTo>
                    <a:pt x="190458" y="98425"/>
                    <a:pt x="190458" y="98425"/>
                    <a:pt x="190458" y="97095"/>
                  </a:cubicBezTo>
                  <a:cubicBezTo>
                    <a:pt x="191810" y="91775"/>
                    <a:pt x="193162" y="89115"/>
                    <a:pt x="198572" y="85124"/>
                  </a:cubicBezTo>
                  <a:cubicBezTo>
                    <a:pt x="203981" y="82464"/>
                    <a:pt x="209390" y="78474"/>
                    <a:pt x="210743" y="70494"/>
                  </a:cubicBezTo>
                  <a:cubicBezTo>
                    <a:pt x="213447" y="62513"/>
                    <a:pt x="208038" y="53202"/>
                    <a:pt x="194515" y="50542"/>
                  </a:cubicBezTo>
                  <a:cubicBezTo>
                    <a:pt x="187753" y="49212"/>
                    <a:pt x="180991" y="50542"/>
                    <a:pt x="176934" y="50542"/>
                  </a:cubicBezTo>
                  <a:close/>
                  <a:moveTo>
                    <a:pt x="104071" y="44936"/>
                  </a:moveTo>
                  <a:cubicBezTo>
                    <a:pt x="90886" y="48873"/>
                    <a:pt x="80339" y="55435"/>
                    <a:pt x="73747" y="60685"/>
                  </a:cubicBezTo>
                  <a:cubicBezTo>
                    <a:pt x="73747" y="60685"/>
                    <a:pt x="73747" y="60685"/>
                    <a:pt x="85613" y="80370"/>
                  </a:cubicBezTo>
                  <a:cubicBezTo>
                    <a:pt x="89568" y="76433"/>
                    <a:pt x="97479" y="71183"/>
                    <a:pt x="102752" y="69871"/>
                  </a:cubicBezTo>
                  <a:cubicBezTo>
                    <a:pt x="113300" y="68559"/>
                    <a:pt x="118574" y="71183"/>
                    <a:pt x="119892" y="77745"/>
                  </a:cubicBezTo>
                  <a:cubicBezTo>
                    <a:pt x="121211" y="84307"/>
                    <a:pt x="118574" y="92181"/>
                    <a:pt x="113300" y="101367"/>
                  </a:cubicBezTo>
                  <a:cubicBezTo>
                    <a:pt x="108026" y="113178"/>
                    <a:pt x="106708" y="123677"/>
                    <a:pt x="109345" y="134175"/>
                  </a:cubicBezTo>
                  <a:cubicBezTo>
                    <a:pt x="109345" y="134175"/>
                    <a:pt x="109345" y="134175"/>
                    <a:pt x="110663" y="138112"/>
                  </a:cubicBezTo>
                  <a:cubicBezTo>
                    <a:pt x="110663" y="138112"/>
                    <a:pt x="110663" y="138112"/>
                    <a:pt x="137032" y="132863"/>
                  </a:cubicBezTo>
                  <a:cubicBezTo>
                    <a:pt x="137032" y="132863"/>
                    <a:pt x="137032" y="132863"/>
                    <a:pt x="135713" y="128926"/>
                  </a:cubicBezTo>
                  <a:cubicBezTo>
                    <a:pt x="134395" y="119740"/>
                    <a:pt x="134395" y="111866"/>
                    <a:pt x="139669" y="102679"/>
                  </a:cubicBezTo>
                  <a:cubicBezTo>
                    <a:pt x="144943" y="92181"/>
                    <a:pt x="151535" y="81682"/>
                    <a:pt x="148898" y="65934"/>
                  </a:cubicBezTo>
                  <a:cubicBezTo>
                    <a:pt x="144943" y="50186"/>
                    <a:pt x="129121" y="39687"/>
                    <a:pt x="104071" y="44936"/>
                  </a:cubicBezTo>
                  <a:close/>
                  <a:moveTo>
                    <a:pt x="134819" y="0"/>
                  </a:moveTo>
                  <a:cubicBezTo>
                    <a:pt x="158491" y="0"/>
                    <a:pt x="194000" y="5262"/>
                    <a:pt x="221618" y="35519"/>
                  </a:cubicBezTo>
                  <a:cubicBezTo>
                    <a:pt x="238715" y="52622"/>
                    <a:pt x="251866" y="74986"/>
                    <a:pt x="247921" y="113137"/>
                  </a:cubicBezTo>
                  <a:cubicBezTo>
                    <a:pt x="246606" y="121030"/>
                    <a:pt x="236085" y="130238"/>
                    <a:pt x="243975" y="144709"/>
                  </a:cubicBezTo>
                  <a:cubicBezTo>
                    <a:pt x="243975" y="144709"/>
                    <a:pt x="261072" y="176282"/>
                    <a:pt x="261072" y="180229"/>
                  </a:cubicBezTo>
                  <a:cubicBezTo>
                    <a:pt x="261072" y="180229"/>
                    <a:pt x="261072" y="189438"/>
                    <a:pt x="246606" y="190753"/>
                  </a:cubicBezTo>
                  <a:cubicBezTo>
                    <a:pt x="246606" y="190753"/>
                    <a:pt x="242660" y="190753"/>
                    <a:pt x="243975" y="198646"/>
                  </a:cubicBezTo>
                  <a:cubicBezTo>
                    <a:pt x="243975" y="198646"/>
                    <a:pt x="243975" y="198646"/>
                    <a:pt x="243975" y="210486"/>
                  </a:cubicBezTo>
                  <a:cubicBezTo>
                    <a:pt x="243975" y="210486"/>
                    <a:pt x="243975" y="213117"/>
                    <a:pt x="237400" y="215748"/>
                  </a:cubicBezTo>
                  <a:cubicBezTo>
                    <a:pt x="237400" y="215748"/>
                    <a:pt x="236085" y="217064"/>
                    <a:pt x="237400" y="219695"/>
                  </a:cubicBezTo>
                  <a:cubicBezTo>
                    <a:pt x="237400" y="219695"/>
                    <a:pt x="241345" y="222326"/>
                    <a:pt x="236085" y="230219"/>
                  </a:cubicBezTo>
                  <a:cubicBezTo>
                    <a:pt x="233454" y="234166"/>
                    <a:pt x="229509" y="236797"/>
                    <a:pt x="232139" y="244690"/>
                  </a:cubicBezTo>
                  <a:cubicBezTo>
                    <a:pt x="232139" y="244690"/>
                    <a:pt x="234769" y="259161"/>
                    <a:pt x="229509" y="263108"/>
                  </a:cubicBezTo>
                  <a:cubicBezTo>
                    <a:pt x="229509" y="263108"/>
                    <a:pt x="222933" y="269685"/>
                    <a:pt x="196631" y="267054"/>
                  </a:cubicBezTo>
                  <a:cubicBezTo>
                    <a:pt x="187425" y="265739"/>
                    <a:pt x="171642" y="261792"/>
                    <a:pt x="161121" y="273632"/>
                  </a:cubicBezTo>
                  <a:cubicBezTo>
                    <a:pt x="161121" y="273632"/>
                    <a:pt x="137449" y="319676"/>
                    <a:pt x="136134" y="330200"/>
                  </a:cubicBezTo>
                  <a:cubicBezTo>
                    <a:pt x="136134" y="330200"/>
                    <a:pt x="95364" y="257846"/>
                    <a:pt x="45389" y="246006"/>
                  </a:cubicBezTo>
                  <a:cubicBezTo>
                    <a:pt x="45389" y="246006"/>
                    <a:pt x="57225" y="219695"/>
                    <a:pt x="32238" y="184176"/>
                  </a:cubicBezTo>
                  <a:cubicBezTo>
                    <a:pt x="32238" y="184176"/>
                    <a:pt x="1990" y="143394"/>
                    <a:pt x="675" y="121030"/>
                  </a:cubicBezTo>
                  <a:cubicBezTo>
                    <a:pt x="675" y="121030"/>
                    <a:pt x="-7216" y="82879"/>
                    <a:pt x="30923" y="40781"/>
                  </a:cubicBezTo>
                  <a:cubicBezTo>
                    <a:pt x="49335" y="19733"/>
                    <a:pt x="74322" y="0"/>
                    <a:pt x="1348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Tree>
    <p:extLst>
      <p:ext uri="{BB962C8B-B14F-4D97-AF65-F5344CB8AC3E}">
        <p14:creationId xmlns:p14="http://schemas.microsoft.com/office/powerpoint/2010/main" val="197194637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6"/>
                                        </p:tgtEl>
                                        <p:attrNameLst>
                                          <p:attrName>style.visibility</p:attrName>
                                        </p:attrNameLst>
                                      </p:cBhvr>
                                      <p:to>
                                        <p:strVal val="visible"/>
                                      </p:to>
                                    </p:set>
                                    <p:animEffect transition="in" filter="wipe(left)">
                                      <p:cBhvr>
                                        <p:cTn id="11"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2F1"/>
        </a:solidFill>
        <a:effectLst/>
      </p:bgPr>
    </p:bg>
    <p:spTree>
      <p:nvGrpSpPr>
        <p:cNvPr id="1" name=""/>
        <p:cNvGrpSpPr/>
        <p:nvPr/>
      </p:nvGrpSpPr>
      <p:grpSpPr>
        <a:xfrm>
          <a:off x="0" y="0"/>
          <a:ext cx="0" cy="0"/>
          <a:chOff x="0" y="0"/>
          <a:chExt cx="0" cy="0"/>
        </a:xfrm>
      </p:grpSpPr>
      <p:grpSp>
        <p:nvGrpSpPr>
          <p:cNvPr id="2" name="组合 1"/>
          <p:cNvGrpSpPr/>
          <p:nvPr/>
        </p:nvGrpSpPr>
        <p:grpSpPr>
          <a:xfrm>
            <a:off x="5518076" y="1999227"/>
            <a:ext cx="3420184" cy="1171575"/>
            <a:chOff x="4546600" y="2349500"/>
            <a:chExt cx="4560245" cy="1562100"/>
          </a:xfrm>
        </p:grpSpPr>
        <p:sp>
          <p:nvSpPr>
            <p:cNvPr id="3" name="矩形 2"/>
            <p:cNvSpPr/>
            <p:nvPr/>
          </p:nvSpPr>
          <p:spPr>
            <a:xfrm>
              <a:off x="4839552" y="2349500"/>
              <a:ext cx="3275748" cy="726781"/>
            </a:xfrm>
            <a:prstGeom prst="rect">
              <a:avLst/>
            </a:prstGeom>
          </p:spPr>
          <p:txBody>
            <a:bodyPr wrap="square">
              <a:spAutoFit/>
              <a:scene3d>
                <a:camera prst="orthographicFront"/>
                <a:lightRig rig="threePt" dir="t"/>
              </a:scene3d>
              <a:sp3d contourW="12700"/>
            </a:bodyPr>
            <a:lstStyle/>
            <a:p>
              <a:pPr>
                <a:lnSpc>
                  <a:spcPct val="120000"/>
                </a:lnSpc>
              </a:pPr>
              <a:r>
                <a:rPr lang="zh-CN" altLang="en-US" sz="2700" dirty="0" smtClean="0">
                  <a:solidFill>
                    <a:schemeClr val="tx2">
                      <a:lumMod val="75000"/>
                      <a:lumOff val="25000"/>
                    </a:schemeClr>
                  </a:solidFill>
                </a:rPr>
                <a:t>李宗义</a:t>
              </a:r>
              <a:endParaRPr lang="zh-CN" altLang="en-US" sz="2700" dirty="0">
                <a:solidFill>
                  <a:schemeClr val="tx2">
                    <a:lumMod val="75000"/>
                    <a:lumOff val="25000"/>
                  </a:schemeClr>
                </a:solidFill>
              </a:endParaRPr>
            </a:p>
          </p:txBody>
        </p:sp>
        <p:sp>
          <p:nvSpPr>
            <p:cNvPr id="4" name="矩形 3"/>
            <p:cNvSpPr/>
            <p:nvPr/>
          </p:nvSpPr>
          <p:spPr>
            <a:xfrm>
              <a:off x="4839552" y="3279388"/>
              <a:ext cx="4267293" cy="615553"/>
            </a:xfrm>
            <a:prstGeom prst="rect">
              <a:avLst/>
            </a:prstGeom>
          </p:spPr>
          <p:txBody>
            <a:bodyPr wrap="square">
              <a:spAutoFit/>
              <a:scene3d>
                <a:camera prst="orthographicFront"/>
                <a:lightRig rig="threePt" dir="t"/>
              </a:scene3d>
              <a:sp3d contourW="12700"/>
            </a:bodyPr>
            <a:lstStyle/>
            <a:p>
              <a:pPr>
                <a:lnSpc>
                  <a:spcPct val="120000"/>
                </a:lnSpc>
              </a:pPr>
              <a:r>
                <a:rPr lang="zh-CN" altLang="en-US" sz="2000" b="1" dirty="0" smtClean="0">
                  <a:solidFill>
                    <a:schemeClr val="tx2">
                      <a:lumMod val="90000"/>
                      <a:lumOff val="10000"/>
                    </a:schemeClr>
                  </a:solidFill>
                </a:rPr>
                <a:t>后端架构师</a:t>
              </a:r>
              <a:r>
                <a:rPr lang="en-US" altLang="zh-CN" sz="2000" b="1" dirty="0">
                  <a:solidFill>
                    <a:schemeClr val="tx2">
                      <a:lumMod val="90000"/>
                      <a:lumOff val="10000"/>
                    </a:schemeClr>
                  </a:solidFill>
                </a:rPr>
                <a:t>+</a:t>
              </a:r>
              <a:r>
                <a:rPr lang="zh-CN" altLang="en-US" sz="2000" b="1" dirty="0" smtClean="0">
                  <a:solidFill>
                    <a:schemeClr val="tx2">
                      <a:lumMod val="90000"/>
                      <a:lumOff val="10000"/>
                    </a:schemeClr>
                  </a:solidFill>
                </a:rPr>
                <a:t>服务器部署</a:t>
              </a:r>
              <a:endParaRPr lang="zh-CN" altLang="en-US" sz="2000" b="1" dirty="0">
                <a:solidFill>
                  <a:schemeClr val="tx2">
                    <a:lumMod val="90000"/>
                    <a:lumOff val="10000"/>
                  </a:schemeClr>
                </a:solidFill>
              </a:endParaRPr>
            </a:p>
          </p:txBody>
        </p:sp>
        <p:cxnSp>
          <p:nvCxnSpPr>
            <p:cNvPr id="6" name="直接连接符 5"/>
            <p:cNvCxnSpPr/>
            <p:nvPr/>
          </p:nvCxnSpPr>
          <p:spPr>
            <a:xfrm>
              <a:off x="4546600" y="2349500"/>
              <a:ext cx="0" cy="1562100"/>
            </a:xfrm>
            <a:prstGeom prst="line">
              <a:avLst/>
            </a:prstGeom>
            <a:ln w="76200"/>
          </p:spPr>
          <p:style>
            <a:lnRef idx="1">
              <a:schemeClr val="accent1"/>
            </a:lnRef>
            <a:fillRef idx="0">
              <a:schemeClr val="accent1"/>
            </a:fillRef>
            <a:effectRef idx="0">
              <a:schemeClr val="accent1"/>
            </a:effectRef>
            <a:fontRef idx="minor">
              <a:schemeClr val="tx1"/>
            </a:fontRef>
          </p:style>
        </p:cxnSp>
      </p:grpSp>
      <p:pic>
        <p:nvPicPr>
          <p:cNvPr id="8" name="Picture 2" descr="E:\PPT改稿\商务\bp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176" y="1009818"/>
            <a:ext cx="3989874" cy="3359944"/>
          </a:xfrm>
          <a:prstGeom prst="rect">
            <a:avLst/>
          </a:prstGeom>
          <a:noFill/>
          <a:effectLst>
            <a:outerShdw blurRad="50800" dist="38100" dir="2700000" algn="tl" rotWithShape="0">
              <a:prstClr val="black">
                <a:alpha val="27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122580"/>
      </p:ext>
    </p:extLst>
  </p:cSld>
  <p:clrMapOvr>
    <a:masterClrMapping/>
  </p:clrMapOvr>
  <mc:AlternateContent xmlns:mc="http://schemas.openxmlformats.org/markup-compatibility/2006" xmlns:p14="http://schemas.microsoft.com/office/powerpoint/2010/main">
    <mc:Choice Requires="p14">
      <p:transition spd="slow" p14:dur="1100" advTm="3000">
        <p14:switch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p:tgtEl>
                                          <p:spTgt spid="2"/>
                                        </p:tgtEl>
                                        <p:attrNameLst>
                                          <p:attrName>ppt_x</p:attrName>
                                        </p:attrNameLst>
                                      </p:cBhvr>
                                      <p:tavLst>
                                        <p:tav tm="0">
                                          <p:val>
                                            <p:strVal val="#ppt_x-#ppt_w*1.125000"/>
                                          </p:val>
                                        </p:tav>
                                        <p:tav tm="100000">
                                          <p:val>
                                            <p:strVal val="#ppt_x"/>
                                          </p:val>
                                        </p:tav>
                                      </p:tavLst>
                                    </p:anim>
                                    <p:animEffect transition="in" filter="wipe(righ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546EAA3-F818-4D73-B9F2-6A5510BBC784}"/>
              </a:ext>
            </a:extLst>
          </p:cNvPr>
          <p:cNvPicPr>
            <a:picLocks noChangeAspect="1"/>
          </p:cNvPicPr>
          <p:nvPr/>
        </p:nvPicPr>
        <p:blipFill>
          <a:blip r:embed="rId3"/>
          <a:stretch>
            <a:fillRect/>
          </a:stretch>
        </p:blipFill>
        <p:spPr>
          <a:xfrm>
            <a:off x="2628900" y="1243408"/>
            <a:ext cx="3804453" cy="3281840"/>
          </a:xfrm>
          <a:prstGeom prst="rect">
            <a:avLst/>
          </a:prstGeom>
        </p:spPr>
      </p:pic>
      <p:sp>
        <p:nvSpPr>
          <p:cNvPr id="6" name="矩形 5"/>
          <p:cNvSpPr/>
          <p:nvPr/>
        </p:nvSpPr>
        <p:spPr>
          <a:xfrm>
            <a:off x="256670" y="191209"/>
            <a:ext cx="2898010" cy="567848"/>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a:solidFill>
                  <a:schemeClr val="tx2">
                    <a:lumMod val="90000"/>
                    <a:lumOff val="10000"/>
                  </a:schemeClr>
                </a:solidFill>
              </a:rPr>
              <a:t>前</a:t>
            </a:r>
            <a:r>
              <a:rPr lang="zh-CN" altLang="en-US" sz="2700" b="1" dirty="0" smtClean="0">
                <a:solidFill>
                  <a:schemeClr val="tx2">
                    <a:lumMod val="90000"/>
                    <a:lumOff val="10000"/>
                  </a:schemeClr>
                </a:solidFill>
              </a:rPr>
              <a:t>后端接口编写</a:t>
            </a:r>
            <a:endParaRPr lang="zh-CN" altLang="en-US" sz="2700" b="1" dirty="0">
              <a:solidFill>
                <a:schemeClr val="tx2">
                  <a:lumMod val="90000"/>
                  <a:lumOff val="10000"/>
                </a:schemeClr>
              </a:solidFill>
            </a:endParaRPr>
          </a:p>
        </p:txBody>
      </p:sp>
    </p:spTree>
    <p:extLst>
      <p:ext uri="{BB962C8B-B14F-4D97-AF65-F5344CB8AC3E}">
        <p14:creationId xmlns:p14="http://schemas.microsoft.com/office/powerpoint/2010/main" val="31686069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B6F7F4D-6B40-4622-8200-A1D6FD89B059}"/>
              </a:ext>
            </a:extLst>
          </p:cNvPr>
          <p:cNvPicPr>
            <a:picLocks noChangeAspect="1"/>
          </p:cNvPicPr>
          <p:nvPr/>
        </p:nvPicPr>
        <p:blipFill>
          <a:blip r:embed="rId3"/>
          <a:stretch>
            <a:fillRect/>
          </a:stretch>
        </p:blipFill>
        <p:spPr>
          <a:xfrm>
            <a:off x="2525222" y="1270542"/>
            <a:ext cx="3910676" cy="3105336"/>
          </a:xfrm>
          <a:prstGeom prst="rect">
            <a:avLst/>
          </a:prstGeom>
        </p:spPr>
      </p:pic>
      <p:sp>
        <p:nvSpPr>
          <p:cNvPr id="4" name="矩形 3"/>
          <p:cNvSpPr/>
          <p:nvPr/>
        </p:nvSpPr>
        <p:spPr>
          <a:xfrm>
            <a:off x="256670" y="191209"/>
            <a:ext cx="2898010" cy="524887"/>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smtClean="0">
                <a:solidFill>
                  <a:schemeClr val="tx2">
                    <a:lumMod val="90000"/>
                    <a:lumOff val="10000"/>
                  </a:schemeClr>
                </a:solidFill>
              </a:rPr>
              <a:t>数据库设计</a:t>
            </a:r>
            <a:endParaRPr lang="zh-CN" altLang="en-US" sz="2700" b="1" dirty="0">
              <a:solidFill>
                <a:schemeClr val="tx2">
                  <a:lumMod val="90000"/>
                  <a:lumOff val="10000"/>
                </a:schemeClr>
              </a:solidFill>
            </a:endParaRPr>
          </a:p>
        </p:txBody>
      </p:sp>
    </p:spTree>
    <p:extLst>
      <p:ext uri="{BB962C8B-B14F-4D97-AF65-F5344CB8AC3E}">
        <p14:creationId xmlns:p14="http://schemas.microsoft.com/office/powerpoint/2010/main" val="40471374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C72B815-ADBD-42AD-AD6B-3773541D34BD}"/>
              </a:ext>
            </a:extLst>
          </p:cNvPr>
          <p:cNvPicPr>
            <a:picLocks noChangeAspect="1"/>
          </p:cNvPicPr>
          <p:nvPr/>
        </p:nvPicPr>
        <p:blipFill>
          <a:blip r:embed="rId3"/>
          <a:stretch>
            <a:fillRect/>
          </a:stretch>
        </p:blipFill>
        <p:spPr>
          <a:xfrm>
            <a:off x="1489710" y="1313021"/>
            <a:ext cx="6164580" cy="3081338"/>
          </a:xfrm>
          <a:prstGeom prst="rect">
            <a:avLst/>
          </a:prstGeom>
        </p:spPr>
      </p:pic>
      <p:pic>
        <p:nvPicPr>
          <p:cNvPr id="4" name="图片 3">
            <a:extLst>
              <a:ext uri="{FF2B5EF4-FFF2-40B4-BE49-F238E27FC236}">
                <a16:creationId xmlns:a16="http://schemas.microsoft.com/office/drawing/2014/main" id="{BC1CADC1-05D7-4992-BE71-DF230D2197AA}"/>
              </a:ext>
            </a:extLst>
          </p:cNvPr>
          <p:cNvPicPr>
            <a:picLocks noChangeAspect="1"/>
          </p:cNvPicPr>
          <p:nvPr/>
        </p:nvPicPr>
        <p:blipFill>
          <a:blip r:embed="rId4"/>
          <a:stretch>
            <a:fillRect/>
          </a:stretch>
        </p:blipFill>
        <p:spPr>
          <a:xfrm>
            <a:off x="1920240" y="1447799"/>
            <a:ext cx="5501640" cy="3108961"/>
          </a:xfrm>
          <a:prstGeom prst="rect">
            <a:avLst/>
          </a:prstGeom>
        </p:spPr>
      </p:pic>
      <p:pic>
        <p:nvPicPr>
          <p:cNvPr id="5" name="图片 4">
            <a:extLst>
              <a:ext uri="{FF2B5EF4-FFF2-40B4-BE49-F238E27FC236}">
                <a16:creationId xmlns:a16="http://schemas.microsoft.com/office/drawing/2014/main" id="{59D6AAC9-2107-4447-8C68-38A9759ECEE5}"/>
              </a:ext>
            </a:extLst>
          </p:cNvPr>
          <p:cNvPicPr>
            <a:picLocks noChangeAspect="1"/>
          </p:cNvPicPr>
          <p:nvPr/>
        </p:nvPicPr>
        <p:blipFill>
          <a:blip r:embed="rId5"/>
          <a:stretch>
            <a:fillRect/>
          </a:stretch>
        </p:blipFill>
        <p:spPr>
          <a:xfrm>
            <a:off x="2600325" y="850874"/>
            <a:ext cx="3943350" cy="3643313"/>
          </a:xfrm>
          <a:prstGeom prst="rect">
            <a:avLst/>
          </a:prstGeom>
        </p:spPr>
      </p:pic>
      <p:pic>
        <p:nvPicPr>
          <p:cNvPr id="6" name="图片 5">
            <a:extLst>
              <a:ext uri="{FF2B5EF4-FFF2-40B4-BE49-F238E27FC236}">
                <a16:creationId xmlns:a16="http://schemas.microsoft.com/office/drawing/2014/main" id="{AC9BE001-F421-4210-B36F-E80515CBD71F}"/>
              </a:ext>
            </a:extLst>
          </p:cNvPr>
          <p:cNvPicPr>
            <a:picLocks noChangeAspect="1"/>
          </p:cNvPicPr>
          <p:nvPr/>
        </p:nvPicPr>
        <p:blipFill>
          <a:blip r:embed="rId6"/>
          <a:stretch>
            <a:fillRect/>
          </a:stretch>
        </p:blipFill>
        <p:spPr>
          <a:xfrm>
            <a:off x="1822884" y="1996321"/>
            <a:ext cx="5400876" cy="1150858"/>
          </a:xfrm>
          <a:prstGeom prst="rect">
            <a:avLst/>
          </a:prstGeom>
        </p:spPr>
      </p:pic>
      <p:sp>
        <p:nvSpPr>
          <p:cNvPr id="7" name="矩形 6"/>
          <p:cNvSpPr/>
          <p:nvPr/>
        </p:nvSpPr>
        <p:spPr>
          <a:xfrm>
            <a:off x="256670" y="191209"/>
            <a:ext cx="2898010" cy="524887"/>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smtClean="0">
                <a:solidFill>
                  <a:schemeClr val="tx2">
                    <a:lumMod val="90000"/>
                    <a:lumOff val="10000"/>
                  </a:schemeClr>
                </a:solidFill>
              </a:rPr>
              <a:t>服务器部署</a:t>
            </a:r>
            <a:endParaRPr lang="zh-CN" altLang="en-US" sz="2700" b="1" dirty="0">
              <a:solidFill>
                <a:schemeClr val="tx2">
                  <a:lumMod val="90000"/>
                  <a:lumOff val="10000"/>
                </a:schemeClr>
              </a:solidFill>
            </a:endParaRPr>
          </a:p>
        </p:txBody>
      </p:sp>
    </p:spTree>
    <p:extLst>
      <p:ext uri="{BB962C8B-B14F-4D97-AF65-F5344CB8AC3E}">
        <p14:creationId xmlns:p14="http://schemas.microsoft.com/office/powerpoint/2010/main" val="3215019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6670" y="191209"/>
            <a:ext cx="2898010" cy="524887"/>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smtClean="0">
                <a:solidFill>
                  <a:schemeClr val="tx2">
                    <a:lumMod val="90000"/>
                    <a:lumOff val="10000"/>
                  </a:schemeClr>
                </a:solidFill>
              </a:rPr>
              <a:t>个人感悟</a:t>
            </a:r>
            <a:endParaRPr lang="zh-CN" altLang="en-US" sz="2700" b="1" dirty="0">
              <a:solidFill>
                <a:schemeClr val="tx2">
                  <a:lumMod val="90000"/>
                  <a:lumOff val="10000"/>
                </a:schemeClr>
              </a:solidFill>
            </a:endParaRPr>
          </a:p>
        </p:txBody>
      </p:sp>
      <p:sp>
        <p:nvSpPr>
          <p:cNvPr id="6" name="圆角矩形 5"/>
          <p:cNvSpPr/>
          <p:nvPr/>
        </p:nvSpPr>
        <p:spPr>
          <a:xfrm>
            <a:off x="1527334" y="2095976"/>
            <a:ext cx="657225" cy="657225"/>
          </a:xfrm>
          <a:prstGeom prst="round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8" name="圆角矩形 46"/>
          <p:cNvSpPr/>
          <p:nvPr/>
        </p:nvSpPr>
        <p:spPr>
          <a:xfrm>
            <a:off x="1691640" y="2267694"/>
            <a:ext cx="328613" cy="328076"/>
          </a:xfrm>
          <a:custGeom>
            <a:avLst/>
            <a:gdLst>
              <a:gd name="connsiteX0" fmla="*/ 168157 w 605310"/>
              <a:gd name="connsiteY0" fmla="*/ 436447 h 604322"/>
              <a:gd name="connsiteX1" fmla="*/ 369903 w 605310"/>
              <a:gd name="connsiteY1" fmla="*/ 436447 h 604322"/>
              <a:gd name="connsiteX2" fmla="*/ 369903 w 605310"/>
              <a:gd name="connsiteY2" fmla="*/ 470036 h 604322"/>
              <a:gd name="connsiteX3" fmla="*/ 168157 w 605310"/>
              <a:gd name="connsiteY3" fmla="*/ 470036 h 604322"/>
              <a:gd name="connsiteX4" fmla="*/ 100909 w 605310"/>
              <a:gd name="connsiteY4" fmla="*/ 436447 h 604322"/>
              <a:gd name="connsiteX5" fmla="*/ 134498 w 605310"/>
              <a:gd name="connsiteY5" fmla="*/ 436447 h 604322"/>
              <a:gd name="connsiteX6" fmla="*/ 134498 w 605310"/>
              <a:gd name="connsiteY6" fmla="*/ 470036 h 604322"/>
              <a:gd name="connsiteX7" fmla="*/ 100909 w 605310"/>
              <a:gd name="connsiteY7" fmla="*/ 470036 h 604322"/>
              <a:gd name="connsiteX8" fmla="*/ 168157 w 605310"/>
              <a:gd name="connsiteY8" fmla="*/ 369339 h 604322"/>
              <a:gd name="connsiteX9" fmla="*/ 369903 w 605310"/>
              <a:gd name="connsiteY9" fmla="*/ 369339 h 604322"/>
              <a:gd name="connsiteX10" fmla="*/ 369903 w 605310"/>
              <a:gd name="connsiteY10" fmla="*/ 402858 h 604322"/>
              <a:gd name="connsiteX11" fmla="*/ 168157 w 605310"/>
              <a:gd name="connsiteY11" fmla="*/ 402858 h 604322"/>
              <a:gd name="connsiteX12" fmla="*/ 100909 w 605310"/>
              <a:gd name="connsiteY12" fmla="*/ 369339 h 604322"/>
              <a:gd name="connsiteX13" fmla="*/ 134498 w 605310"/>
              <a:gd name="connsiteY13" fmla="*/ 369339 h 604322"/>
              <a:gd name="connsiteX14" fmla="*/ 134498 w 605310"/>
              <a:gd name="connsiteY14" fmla="*/ 402858 h 604322"/>
              <a:gd name="connsiteX15" fmla="*/ 100909 w 605310"/>
              <a:gd name="connsiteY15" fmla="*/ 402858 h 604322"/>
              <a:gd name="connsiteX16" fmla="*/ 168157 w 605310"/>
              <a:gd name="connsiteY16" fmla="*/ 302161 h 604322"/>
              <a:gd name="connsiteX17" fmla="*/ 369903 w 605310"/>
              <a:gd name="connsiteY17" fmla="*/ 302161 h 604322"/>
              <a:gd name="connsiteX18" fmla="*/ 369903 w 605310"/>
              <a:gd name="connsiteY18" fmla="*/ 335680 h 604322"/>
              <a:gd name="connsiteX19" fmla="*/ 168157 w 605310"/>
              <a:gd name="connsiteY19" fmla="*/ 335680 h 604322"/>
              <a:gd name="connsiteX20" fmla="*/ 100909 w 605310"/>
              <a:gd name="connsiteY20" fmla="*/ 302161 h 604322"/>
              <a:gd name="connsiteX21" fmla="*/ 134498 w 605310"/>
              <a:gd name="connsiteY21" fmla="*/ 302161 h 604322"/>
              <a:gd name="connsiteX22" fmla="*/ 134498 w 605310"/>
              <a:gd name="connsiteY22" fmla="*/ 335680 h 604322"/>
              <a:gd name="connsiteX23" fmla="*/ 100909 w 605310"/>
              <a:gd name="connsiteY23" fmla="*/ 335680 h 604322"/>
              <a:gd name="connsiteX24" fmla="*/ 168157 w 605310"/>
              <a:gd name="connsiteY24" fmla="*/ 234983 h 604322"/>
              <a:gd name="connsiteX25" fmla="*/ 369903 w 605310"/>
              <a:gd name="connsiteY25" fmla="*/ 234983 h 604322"/>
              <a:gd name="connsiteX26" fmla="*/ 369903 w 605310"/>
              <a:gd name="connsiteY26" fmla="*/ 268643 h 604322"/>
              <a:gd name="connsiteX27" fmla="*/ 168157 w 605310"/>
              <a:gd name="connsiteY27" fmla="*/ 268643 h 604322"/>
              <a:gd name="connsiteX28" fmla="*/ 100909 w 605310"/>
              <a:gd name="connsiteY28" fmla="*/ 234983 h 604322"/>
              <a:gd name="connsiteX29" fmla="*/ 134498 w 605310"/>
              <a:gd name="connsiteY29" fmla="*/ 234983 h 604322"/>
              <a:gd name="connsiteX30" fmla="*/ 134498 w 605310"/>
              <a:gd name="connsiteY30" fmla="*/ 268643 h 604322"/>
              <a:gd name="connsiteX31" fmla="*/ 100909 w 605310"/>
              <a:gd name="connsiteY31" fmla="*/ 268643 h 604322"/>
              <a:gd name="connsiteX32" fmla="*/ 538005 w 605310"/>
              <a:gd name="connsiteY32" fmla="*/ 201422 h 604322"/>
              <a:gd name="connsiteX33" fmla="*/ 538005 w 605310"/>
              <a:gd name="connsiteY33" fmla="*/ 511073 h 604322"/>
              <a:gd name="connsiteX34" fmla="*/ 554856 w 605310"/>
              <a:gd name="connsiteY34" fmla="*/ 539107 h 604322"/>
              <a:gd name="connsiteX35" fmla="*/ 571707 w 605310"/>
              <a:gd name="connsiteY35" fmla="*/ 511073 h 604322"/>
              <a:gd name="connsiteX36" fmla="*/ 571707 w 605310"/>
              <a:gd name="connsiteY36" fmla="*/ 201422 h 604322"/>
              <a:gd name="connsiteX37" fmla="*/ 538005 w 605310"/>
              <a:gd name="connsiteY37" fmla="*/ 134239 h 604322"/>
              <a:gd name="connsiteX38" fmla="*/ 538005 w 605310"/>
              <a:gd name="connsiteY38" fmla="*/ 167880 h 604322"/>
              <a:gd name="connsiteX39" fmla="*/ 571707 w 605310"/>
              <a:gd name="connsiteY39" fmla="*/ 167880 h 604322"/>
              <a:gd name="connsiteX40" fmla="*/ 571707 w 605310"/>
              <a:gd name="connsiteY40" fmla="*/ 134239 h 604322"/>
              <a:gd name="connsiteX41" fmla="*/ 504401 w 605310"/>
              <a:gd name="connsiteY41" fmla="*/ 100697 h 604322"/>
              <a:gd name="connsiteX42" fmla="*/ 605310 w 605310"/>
              <a:gd name="connsiteY42" fmla="*/ 100697 h 604322"/>
              <a:gd name="connsiteX43" fmla="*/ 605310 w 605310"/>
              <a:gd name="connsiteY43" fmla="*/ 520417 h 604322"/>
              <a:gd name="connsiteX44" fmla="*/ 554856 w 605310"/>
              <a:gd name="connsiteY44" fmla="*/ 604322 h 604322"/>
              <a:gd name="connsiteX45" fmla="*/ 504401 w 605310"/>
              <a:gd name="connsiteY45" fmla="*/ 520417 h 604322"/>
              <a:gd name="connsiteX46" fmla="*/ 336238 w 605310"/>
              <a:gd name="connsiteY46" fmla="*/ 71212 h 604322"/>
              <a:gd name="connsiteX47" fmla="*/ 336238 w 605310"/>
              <a:gd name="connsiteY47" fmla="*/ 134261 h 604322"/>
              <a:gd name="connsiteX48" fmla="*/ 399486 w 605310"/>
              <a:gd name="connsiteY48" fmla="*/ 134261 h 604322"/>
              <a:gd name="connsiteX49" fmla="*/ 50440 w 605310"/>
              <a:gd name="connsiteY49" fmla="*/ 50360 h 604322"/>
              <a:gd name="connsiteX50" fmla="*/ 50440 w 605310"/>
              <a:gd name="connsiteY50" fmla="*/ 553962 h 604322"/>
              <a:gd name="connsiteX51" fmla="*/ 420371 w 605310"/>
              <a:gd name="connsiteY51" fmla="*/ 553962 h 604322"/>
              <a:gd name="connsiteX52" fmla="*/ 420371 w 605310"/>
              <a:gd name="connsiteY52" fmla="*/ 167900 h 604322"/>
              <a:gd name="connsiteX53" fmla="*/ 302644 w 605310"/>
              <a:gd name="connsiteY53" fmla="*/ 167900 h 604322"/>
              <a:gd name="connsiteX54" fmla="*/ 302644 w 605310"/>
              <a:gd name="connsiteY54" fmla="*/ 50360 h 604322"/>
              <a:gd name="connsiteX55" fmla="*/ 0 w 605310"/>
              <a:gd name="connsiteY55" fmla="*/ 0 h 604322"/>
              <a:gd name="connsiteX56" fmla="*/ 336238 w 605310"/>
              <a:gd name="connsiteY56" fmla="*/ 0 h 604322"/>
              <a:gd name="connsiteX57" fmla="*/ 470812 w 605310"/>
              <a:gd name="connsiteY57" fmla="*/ 134261 h 604322"/>
              <a:gd name="connsiteX58" fmla="*/ 470812 w 605310"/>
              <a:gd name="connsiteY58" fmla="*/ 604322 h 604322"/>
              <a:gd name="connsiteX59" fmla="*/ 0 w 605310"/>
              <a:gd name="connsiteY59" fmla="*/ 604322 h 60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5310" h="604322">
                <a:moveTo>
                  <a:pt x="168157" y="436447"/>
                </a:moveTo>
                <a:lnTo>
                  <a:pt x="369903" y="436447"/>
                </a:lnTo>
                <a:lnTo>
                  <a:pt x="369903" y="470036"/>
                </a:lnTo>
                <a:lnTo>
                  <a:pt x="168157" y="470036"/>
                </a:lnTo>
                <a:close/>
                <a:moveTo>
                  <a:pt x="100909" y="436447"/>
                </a:moveTo>
                <a:lnTo>
                  <a:pt x="134498" y="436447"/>
                </a:lnTo>
                <a:lnTo>
                  <a:pt x="134498" y="470036"/>
                </a:lnTo>
                <a:lnTo>
                  <a:pt x="100909" y="470036"/>
                </a:lnTo>
                <a:close/>
                <a:moveTo>
                  <a:pt x="168157" y="369339"/>
                </a:moveTo>
                <a:lnTo>
                  <a:pt x="369903" y="369339"/>
                </a:lnTo>
                <a:lnTo>
                  <a:pt x="369903" y="402858"/>
                </a:lnTo>
                <a:lnTo>
                  <a:pt x="168157" y="402858"/>
                </a:lnTo>
                <a:close/>
                <a:moveTo>
                  <a:pt x="100909" y="369339"/>
                </a:moveTo>
                <a:lnTo>
                  <a:pt x="134498" y="369339"/>
                </a:lnTo>
                <a:lnTo>
                  <a:pt x="134498" y="402858"/>
                </a:lnTo>
                <a:lnTo>
                  <a:pt x="100909" y="402858"/>
                </a:lnTo>
                <a:close/>
                <a:moveTo>
                  <a:pt x="168157" y="302161"/>
                </a:moveTo>
                <a:lnTo>
                  <a:pt x="369903" y="302161"/>
                </a:lnTo>
                <a:lnTo>
                  <a:pt x="369903" y="335680"/>
                </a:lnTo>
                <a:lnTo>
                  <a:pt x="168157" y="335680"/>
                </a:lnTo>
                <a:close/>
                <a:moveTo>
                  <a:pt x="100909" y="302161"/>
                </a:moveTo>
                <a:lnTo>
                  <a:pt x="134498" y="302161"/>
                </a:lnTo>
                <a:lnTo>
                  <a:pt x="134498" y="335680"/>
                </a:lnTo>
                <a:lnTo>
                  <a:pt x="100909" y="335680"/>
                </a:lnTo>
                <a:close/>
                <a:moveTo>
                  <a:pt x="168157" y="234983"/>
                </a:moveTo>
                <a:lnTo>
                  <a:pt x="369903" y="234983"/>
                </a:lnTo>
                <a:lnTo>
                  <a:pt x="369903" y="268643"/>
                </a:lnTo>
                <a:lnTo>
                  <a:pt x="168157" y="268643"/>
                </a:lnTo>
                <a:close/>
                <a:moveTo>
                  <a:pt x="100909" y="234983"/>
                </a:moveTo>
                <a:lnTo>
                  <a:pt x="134498" y="234983"/>
                </a:lnTo>
                <a:lnTo>
                  <a:pt x="134498" y="268643"/>
                </a:lnTo>
                <a:lnTo>
                  <a:pt x="100909" y="268643"/>
                </a:lnTo>
                <a:close/>
                <a:moveTo>
                  <a:pt x="538005" y="201422"/>
                </a:moveTo>
                <a:lnTo>
                  <a:pt x="538005" y="511073"/>
                </a:lnTo>
                <a:lnTo>
                  <a:pt x="554856" y="539107"/>
                </a:lnTo>
                <a:lnTo>
                  <a:pt x="571707" y="511073"/>
                </a:lnTo>
                <a:lnTo>
                  <a:pt x="571707" y="201422"/>
                </a:lnTo>
                <a:close/>
                <a:moveTo>
                  <a:pt x="538005" y="134239"/>
                </a:moveTo>
                <a:lnTo>
                  <a:pt x="538005" y="167880"/>
                </a:lnTo>
                <a:lnTo>
                  <a:pt x="571707" y="167880"/>
                </a:lnTo>
                <a:lnTo>
                  <a:pt x="571707" y="134239"/>
                </a:lnTo>
                <a:close/>
                <a:moveTo>
                  <a:pt x="504401" y="100697"/>
                </a:moveTo>
                <a:lnTo>
                  <a:pt x="605310" y="100697"/>
                </a:lnTo>
                <a:lnTo>
                  <a:pt x="605310" y="520417"/>
                </a:lnTo>
                <a:lnTo>
                  <a:pt x="554856" y="604322"/>
                </a:lnTo>
                <a:lnTo>
                  <a:pt x="504401" y="520417"/>
                </a:lnTo>
                <a:close/>
                <a:moveTo>
                  <a:pt x="336238" y="71212"/>
                </a:moveTo>
                <a:lnTo>
                  <a:pt x="336238" y="134261"/>
                </a:lnTo>
                <a:lnTo>
                  <a:pt x="399486" y="134261"/>
                </a:lnTo>
                <a:close/>
                <a:moveTo>
                  <a:pt x="50440" y="50360"/>
                </a:moveTo>
                <a:lnTo>
                  <a:pt x="50440" y="553962"/>
                </a:lnTo>
                <a:lnTo>
                  <a:pt x="420371" y="553962"/>
                </a:lnTo>
                <a:lnTo>
                  <a:pt x="420371" y="167900"/>
                </a:lnTo>
                <a:lnTo>
                  <a:pt x="302644" y="167900"/>
                </a:lnTo>
                <a:lnTo>
                  <a:pt x="302644" y="50360"/>
                </a:lnTo>
                <a:close/>
                <a:moveTo>
                  <a:pt x="0" y="0"/>
                </a:moveTo>
                <a:lnTo>
                  <a:pt x="336238" y="0"/>
                </a:lnTo>
                <a:lnTo>
                  <a:pt x="470812" y="134261"/>
                </a:lnTo>
                <a:lnTo>
                  <a:pt x="470812" y="604322"/>
                </a:lnTo>
                <a:lnTo>
                  <a:pt x="0" y="604322"/>
                </a:lnTo>
                <a:close/>
              </a:path>
            </a:pathLst>
          </a:cu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矩形 11"/>
          <p:cNvSpPr/>
          <p:nvPr/>
        </p:nvSpPr>
        <p:spPr>
          <a:xfrm>
            <a:off x="1104994" y="2983301"/>
            <a:ext cx="1830518"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800" b="1" dirty="0" smtClean="0">
                <a:latin typeface="+mn-ea"/>
              </a:rPr>
              <a:t>对需求的理解</a:t>
            </a:r>
            <a:endParaRPr lang="zh-CN" altLang="en-US" sz="1800" b="1" dirty="0">
              <a:latin typeface="+mn-ea"/>
            </a:endParaRPr>
          </a:p>
        </p:txBody>
      </p:sp>
      <p:sp>
        <p:nvSpPr>
          <p:cNvPr id="16" name="圆角矩形 15"/>
          <p:cNvSpPr/>
          <p:nvPr/>
        </p:nvSpPr>
        <p:spPr>
          <a:xfrm>
            <a:off x="4126655" y="2095976"/>
            <a:ext cx="657225" cy="657225"/>
          </a:xfrm>
          <a:prstGeom prst="roundRect">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8" name="圆角矩形 47"/>
          <p:cNvSpPr/>
          <p:nvPr/>
        </p:nvSpPr>
        <p:spPr>
          <a:xfrm>
            <a:off x="4290961" y="2292804"/>
            <a:ext cx="328613" cy="277857"/>
          </a:xfrm>
          <a:custGeom>
            <a:avLst/>
            <a:gdLst>
              <a:gd name="connsiteX0" fmla="*/ 439054 w 607639"/>
              <a:gd name="connsiteY0" fmla="*/ 375632 h 513787"/>
              <a:gd name="connsiteX1" fmla="*/ 439054 w 607639"/>
              <a:gd name="connsiteY1" fmla="*/ 400870 h 513787"/>
              <a:gd name="connsiteX2" fmla="*/ 464325 w 607639"/>
              <a:gd name="connsiteY2" fmla="*/ 400870 h 513787"/>
              <a:gd name="connsiteX3" fmla="*/ 464325 w 607639"/>
              <a:gd name="connsiteY3" fmla="*/ 375632 h 513787"/>
              <a:gd name="connsiteX4" fmla="*/ 291149 w 607639"/>
              <a:gd name="connsiteY4" fmla="*/ 375632 h 513787"/>
              <a:gd name="connsiteX5" fmla="*/ 291149 w 607639"/>
              <a:gd name="connsiteY5" fmla="*/ 400870 h 513787"/>
              <a:gd name="connsiteX6" fmla="*/ 316420 w 607639"/>
              <a:gd name="connsiteY6" fmla="*/ 400870 h 513787"/>
              <a:gd name="connsiteX7" fmla="*/ 316420 w 607639"/>
              <a:gd name="connsiteY7" fmla="*/ 375632 h 513787"/>
              <a:gd name="connsiteX8" fmla="*/ 143282 w 607639"/>
              <a:gd name="connsiteY8" fmla="*/ 375632 h 513787"/>
              <a:gd name="connsiteX9" fmla="*/ 143282 w 607639"/>
              <a:gd name="connsiteY9" fmla="*/ 400870 h 513787"/>
              <a:gd name="connsiteX10" fmla="*/ 168477 w 607639"/>
              <a:gd name="connsiteY10" fmla="*/ 400870 h 513787"/>
              <a:gd name="connsiteX11" fmla="*/ 168477 w 607639"/>
              <a:gd name="connsiteY11" fmla="*/ 375632 h 513787"/>
              <a:gd name="connsiteX12" fmla="*/ 419121 w 607639"/>
              <a:gd name="connsiteY12" fmla="*/ 335821 h 513787"/>
              <a:gd name="connsiteX13" fmla="*/ 484258 w 607639"/>
              <a:gd name="connsiteY13" fmla="*/ 335821 h 513787"/>
              <a:gd name="connsiteX14" fmla="*/ 504190 w 607639"/>
              <a:gd name="connsiteY14" fmla="*/ 355727 h 513787"/>
              <a:gd name="connsiteX15" fmla="*/ 504190 w 607639"/>
              <a:gd name="connsiteY15" fmla="*/ 420775 h 513787"/>
              <a:gd name="connsiteX16" fmla="*/ 484258 w 607639"/>
              <a:gd name="connsiteY16" fmla="*/ 440681 h 513787"/>
              <a:gd name="connsiteX17" fmla="*/ 419121 w 607639"/>
              <a:gd name="connsiteY17" fmla="*/ 440681 h 513787"/>
              <a:gd name="connsiteX18" fmla="*/ 399189 w 607639"/>
              <a:gd name="connsiteY18" fmla="*/ 420775 h 513787"/>
              <a:gd name="connsiteX19" fmla="*/ 399189 w 607639"/>
              <a:gd name="connsiteY19" fmla="*/ 355727 h 513787"/>
              <a:gd name="connsiteX20" fmla="*/ 419121 w 607639"/>
              <a:gd name="connsiteY20" fmla="*/ 335821 h 513787"/>
              <a:gd name="connsiteX21" fmla="*/ 271216 w 607639"/>
              <a:gd name="connsiteY21" fmla="*/ 335821 h 513787"/>
              <a:gd name="connsiteX22" fmla="*/ 336353 w 607639"/>
              <a:gd name="connsiteY22" fmla="*/ 335821 h 513787"/>
              <a:gd name="connsiteX23" fmla="*/ 356285 w 607639"/>
              <a:gd name="connsiteY23" fmla="*/ 355727 h 513787"/>
              <a:gd name="connsiteX24" fmla="*/ 356285 w 607639"/>
              <a:gd name="connsiteY24" fmla="*/ 420775 h 513787"/>
              <a:gd name="connsiteX25" fmla="*/ 336353 w 607639"/>
              <a:gd name="connsiteY25" fmla="*/ 440681 h 513787"/>
              <a:gd name="connsiteX26" fmla="*/ 271216 w 607639"/>
              <a:gd name="connsiteY26" fmla="*/ 440681 h 513787"/>
              <a:gd name="connsiteX27" fmla="*/ 251284 w 607639"/>
              <a:gd name="connsiteY27" fmla="*/ 420775 h 513787"/>
              <a:gd name="connsiteX28" fmla="*/ 251284 w 607639"/>
              <a:gd name="connsiteY28" fmla="*/ 355727 h 513787"/>
              <a:gd name="connsiteX29" fmla="*/ 271216 w 607639"/>
              <a:gd name="connsiteY29" fmla="*/ 335821 h 513787"/>
              <a:gd name="connsiteX30" fmla="*/ 123339 w 607639"/>
              <a:gd name="connsiteY30" fmla="*/ 335821 h 513787"/>
              <a:gd name="connsiteX31" fmla="*/ 188420 w 607639"/>
              <a:gd name="connsiteY31" fmla="*/ 335821 h 513787"/>
              <a:gd name="connsiteX32" fmla="*/ 208451 w 607639"/>
              <a:gd name="connsiteY32" fmla="*/ 355727 h 513787"/>
              <a:gd name="connsiteX33" fmla="*/ 208451 w 607639"/>
              <a:gd name="connsiteY33" fmla="*/ 420775 h 513787"/>
              <a:gd name="connsiteX34" fmla="*/ 188420 w 607639"/>
              <a:gd name="connsiteY34" fmla="*/ 440681 h 513787"/>
              <a:gd name="connsiteX35" fmla="*/ 123339 w 607639"/>
              <a:gd name="connsiteY35" fmla="*/ 440681 h 513787"/>
              <a:gd name="connsiteX36" fmla="*/ 103308 w 607639"/>
              <a:gd name="connsiteY36" fmla="*/ 420775 h 513787"/>
              <a:gd name="connsiteX37" fmla="*/ 103308 w 607639"/>
              <a:gd name="connsiteY37" fmla="*/ 355727 h 513787"/>
              <a:gd name="connsiteX38" fmla="*/ 123339 w 607639"/>
              <a:gd name="connsiteY38" fmla="*/ 335821 h 513787"/>
              <a:gd name="connsiteX39" fmla="*/ 439054 w 607639"/>
              <a:gd name="connsiteY39" fmla="*/ 220406 h 513787"/>
              <a:gd name="connsiteX40" fmla="*/ 439054 w 607639"/>
              <a:gd name="connsiteY40" fmla="*/ 245555 h 513787"/>
              <a:gd name="connsiteX41" fmla="*/ 464325 w 607639"/>
              <a:gd name="connsiteY41" fmla="*/ 245555 h 513787"/>
              <a:gd name="connsiteX42" fmla="*/ 464325 w 607639"/>
              <a:gd name="connsiteY42" fmla="*/ 220406 h 513787"/>
              <a:gd name="connsiteX43" fmla="*/ 291149 w 607639"/>
              <a:gd name="connsiteY43" fmla="*/ 220406 h 513787"/>
              <a:gd name="connsiteX44" fmla="*/ 291149 w 607639"/>
              <a:gd name="connsiteY44" fmla="*/ 245555 h 513787"/>
              <a:gd name="connsiteX45" fmla="*/ 316420 w 607639"/>
              <a:gd name="connsiteY45" fmla="*/ 245555 h 513787"/>
              <a:gd name="connsiteX46" fmla="*/ 316420 w 607639"/>
              <a:gd name="connsiteY46" fmla="*/ 220406 h 513787"/>
              <a:gd name="connsiteX47" fmla="*/ 143282 w 607639"/>
              <a:gd name="connsiteY47" fmla="*/ 220406 h 513787"/>
              <a:gd name="connsiteX48" fmla="*/ 143282 w 607639"/>
              <a:gd name="connsiteY48" fmla="*/ 245555 h 513787"/>
              <a:gd name="connsiteX49" fmla="*/ 168477 w 607639"/>
              <a:gd name="connsiteY49" fmla="*/ 245555 h 513787"/>
              <a:gd name="connsiteX50" fmla="*/ 168477 w 607639"/>
              <a:gd name="connsiteY50" fmla="*/ 220406 h 513787"/>
              <a:gd name="connsiteX51" fmla="*/ 419121 w 607639"/>
              <a:gd name="connsiteY51" fmla="*/ 180506 h 513787"/>
              <a:gd name="connsiteX52" fmla="*/ 484258 w 607639"/>
              <a:gd name="connsiteY52" fmla="*/ 180506 h 513787"/>
              <a:gd name="connsiteX53" fmla="*/ 504190 w 607639"/>
              <a:gd name="connsiteY53" fmla="*/ 200412 h 513787"/>
              <a:gd name="connsiteX54" fmla="*/ 504190 w 607639"/>
              <a:gd name="connsiteY54" fmla="*/ 265460 h 513787"/>
              <a:gd name="connsiteX55" fmla="*/ 484258 w 607639"/>
              <a:gd name="connsiteY55" fmla="*/ 285366 h 513787"/>
              <a:gd name="connsiteX56" fmla="*/ 419121 w 607639"/>
              <a:gd name="connsiteY56" fmla="*/ 285366 h 513787"/>
              <a:gd name="connsiteX57" fmla="*/ 399189 w 607639"/>
              <a:gd name="connsiteY57" fmla="*/ 265460 h 513787"/>
              <a:gd name="connsiteX58" fmla="*/ 399189 w 607639"/>
              <a:gd name="connsiteY58" fmla="*/ 200412 h 513787"/>
              <a:gd name="connsiteX59" fmla="*/ 419121 w 607639"/>
              <a:gd name="connsiteY59" fmla="*/ 180506 h 513787"/>
              <a:gd name="connsiteX60" fmla="*/ 271216 w 607639"/>
              <a:gd name="connsiteY60" fmla="*/ 180506 h 513787"/>
              <a:gd name="connsiteX61" fmla="*/ 336353 w 607639"/>
              <a:gd name="connsiteY61" fmla="*/ 180506 h 513787"/>
              <a:gd name="connsiteX62" fmla="*/ 356285 w 607639"/>
              <a:gd name="connsiteY62" fmla="*/ 200412 h 513787"/>
              <a:gd name="connsiteX63" fmla="*/ 356285 w 607639"/>
              <a:gd name="connsiteY63" fmla="*/ 265460 h 513787"/>
              <a:gd name="connsiteX64" fmla="*/ 336353 w 607639"/>
              <a:gd name="connsiteY64" fmla="*/ 285366 h 513787"/>
              <a:gd name="connsiteX65" fmla="*/ 271216 w 607639"/>
              <a:gd name="connsiteY65" fmla="*/ 285366 h 513787"/>
              <a:gd name="connsiteX66" fmla="*/ 251284 w 607639"/>
              <a:gd name="connsiteY66" fmla="*/ 265460 h 513787"/>
              <a:gd name="connsiteX67" fmla="*/ 251284 w 607639"/>
              <a:gd name="connsiteY67" fmla="*/ 200412 h 513787"/>
              <a:gd name="connsiteX68" fmla="*/ 271216 w 607639"/>
              <a:gd name="connsiteY68" fmla="*/ 180506 h 513787"/>
              <a:gd name="connsiteX69" fmla="*/ 123339 w 607639"/>
              <a:gd name="connsiteY69" fmla="*/ 180506 h 513787"/>
              <a:gd name="connsiteX70" fmla="*/ 188420 w 607639"/>
              <a:gd name="connsiteY70" fmla="*/ 180506 h 513787"/>
              <a:gd name="connsiteX71" fmla="*/ 208451 w 607639"/>
              <a:gd name="connsiteY71" fmla="*/ 200412 h 513787"/>
              <a:gd name="connsiteX72" fmla="*/ 208451 w 607639"/>
              <a:gd name="connsiteY72" fmla="*/ 265460 h 513787"/>
              <a:gd name="connsiteX73" fmla="*/ 188420 w 607639"/>
              <a:gd name="connsiteY73" fmla="*/ 285366 h 513787"/>
              <a:gd name="connsiteX74" fmla="*/ 123339 w 607639"/>
              <a:gd name="connsiteY74" fmla="*/ 285366 h 513787"/>
              <a:gd name="connsiteX75" fmla="*/ 103308 w 607639"/>
              <a:gd name="connsiteY75" fmla="*/ 265460 h 513787"/>
              <a:gd name="connsiteX76" fmla="*/ 103308 w 607639"/>
              <a:gd name="connsiteY76" fmla="*/ 200412 h 513787"/>
              <a:gd name="connsiteX77" fmla="*/ 123339 w 607639"/>
              <a:gd name="connsiteY77" fmla="*/ 180506 h 513787"/>
              <a:gd name="connsiteX78" fmla="*/ 39874 w 607639"/>
              <a:gd name="connsiteY78" fmla="*/ 75633 h 513787"/>
              <a:gd name="connsiteX79" fmla="*/ 39874 w 607639"/>
              <a:gd name="connsiteY79" fmla="*/ 473971 h 513787"/>
              <a:gd name="connsiteX80" fmla="*/ 567765 w 607639"/>
              <a:gd name="connsiteY80" fmla="*/ 473971 h 513787"/>
              <a:gd name="connsiteX81" fmla="*/ 567765 w 607639"/>
              <a:gd name="connsiteY81" fmla="*/ 75633 h 513787"/>
              <a:gd name="connsiteX82" fmla="*/ 523173 w 607639"/>
              <a:gd name="connsiteY82" fmla="*/ 75633 h 513787"/>
              <a:gd name="connsiteX83" fmla="*/ 523173 w 607639"/>
              <a:gd name="connsiteY83" fmla="*/ 88342 h 513787"/>
              <a:gd name="connsiteX84" fmla="*/ 503236 w 607639"/>
              <a:gd name="connsiteY84" fmla="*/ 108250 h 513787"/>
              <a:gd name="connsiteX85" fmla="*/ 483299 w 607639"/>
              <a:gd name="connsiteY85" fmla="*/ 88342 h 513787"/>
              <a:gd name="connsiteX86" fmla="*/ 483299 w 607639"/>
              <a:gd name="connsiteY86" fmla="*/ 75633 h 513787"/>
              <a:gd name="connsiteX87" fmla="*/ 423487 w 607639"/>
              <a:gd name="connsiteY87" fmla="*/ 75633 h 513787"/>
              <a:gd name="connsiteX88" fmla="*/ 423487 w 607639"/>
              <a:gd name="connsiteY88" fmla="*/ 88342 h 513787"/>
              <a:gd name="connsiteX89" fmla="*/ 403550 w 607639"/>
              <a:gd name="connsiteY89" fmla="*/ 108250 h 513787"/>
              <a:gd name="connsiteX90" fmla="*/ 383613 w 607639"/>
              <a:gd name="connsiteY90" fmla="*/ 88342 h 513787"/>
              <a:gd name="connsiteX91" fmla="*/ 383613 w 607639"/>
              <a:gd name="connsiteY91" fmla="*/ 75633 h 513787"/>
              <a:gd name="connsiteX92" fmla="*/ 323712 w 607639"/>
              <a:gd name="connsiteY92" fmla="*/ 75633 h 513787"/>
              <a:gd name="connsiteX93" fmla="*/ 323712 w 607639"/>
              <a:gd name="connsiteY93" fmla="*/ 88342 h 513787"/>
              <a:gd name="connsiteX94" fmla="*/ 303775 w 607639"/>
              <a:gd name="connsiteY94" fmla="*/ 108250 h 513787"/>
              <a:gd name="connsiteX95" fmla="*/ 283838 w 607639"/>
              <a:gd name="connsiteY95" fmla="*/ 88342 h 513787"/>
              <a:gd name="connsiteX96" fmla="*/ 283838 w 607639"/>
              <a:gd name="connsiteY96" fmla="*/ 75633 h 513787"/>
              <a:gd name="connsiteX97" fmla="*/ 224026 w 607639"/>
              <a:gd name="connsiteY97" fmla="*/ 75633 h 513787"/>
              <a:gd name="connsiteX98" fmla="*/ 224026 w 607639"/>
              <a:gd name="connsiteY98" fmla="*/ 88342 h 513787"/>
              <a:gd name="connsiteX99" fmla="*/ 204089 w 607639"/>
              <a:gd name="connsiteY99" fmla="*/ 108250 h 513787"/>
              <a:gd name="connsiteX100" fmla="*/ 184152 w 607639"/>
              <a:gd name="connsiteY100" fmla="*/ 88342 h 513787"/>
              <a:gd name="connsiteX101" fmla="*/ 184152 w 607639"/>
              <a:gd name="connsiteY101" fmla="*/ 75633 h 513787"/>
              <a:gd name="connsiteX102" fmla="*/ 124340 w 607639"/>
              <a:gd name="connsiteY102" fmla="*/ 75633 h 513787"/>
              <a:gd name="connsiteX103" fmla="*/ 124340 w 607639"/>
              <a:gd name="connsiteY103" fmla="*/ 88342 h 513787"/>
              <a:gd name="connsiteX104" fmla="*/ 104403 w 607639"/>
              <a:gd name="connsiteY104" fmla="*/ 108250 h 513787"/>
              <a:gd name="connsiteX105" fmla="*/ 84466 w 607639"/>
              <a:gd name="connsiteY105" fmla="*/ 88342 h 513787"/>
              <a:gd name="connsiteX106" fmla="*/ 84466 w 607639"/>
              <a:gd name="connsiteY106" fmla="*/ 75633 h 513787"/>
              <a:gd name="connsiteX107" fmla="*/ 104403 w 607639"/>
              <a:gd name="connsiteY107" fmla="*/ 0 h 513787"/>
              <a:gd name="connsiteX108" fmla="*/ 124340 w 607639"/>
              <a:gd name="connsiteY108" fmla="*/ 19908 h 513787"/>
              <a:gd name="connsiteX109" fmla="*/ 124340 w 607639"/>
              <a:gd name="connsiteY109" fmla="*/ 35817 h 513787"/>
              <a:gd name="connsiteX110" fmla="*/ 184152 w 607639"/>
              <a:gd name="connsiteY110" fmla="*/ 35817 h 513787"/>
              <a:gd name="connsiteX111" fmla="*/ 184152 w 607639"/>
              <a:gd name="connsiteY111" fmla="*/ 19908 h 513787"/>
              <a:gd name="connsiteX112" fmla="*/ 204089 w 607639"/>
              <a:gd name="connsiteY112" fmla="*/ 0 h 513787"/>
              <a:gd name="connsiteX113" fmla="*/ 224026 w 607639"/>
              <a:gd name="connsiteY113" fmla="*/ 19908 h 513787"/>
              <a:gd name="connsiteX114" fmla="*/ 224026 w 607639"/>
              <a:gd name="connsiteY114" fmla="*/ 35817 h 513787"/>
              <a:gd name="connsiteX115" fmla="*/ 283838 w 607639"/>
              <a:gd name="connsiteY115" fmla="*/ 35817 h 513787"/>
              <a:gd name="connsiteX116" fmla="*/ 283838 w 607639"/>
              <a:gd name="connsiteY116" fmla="*/ 19908 h 513787"/>
              <a:gd name="connsiteX117" fmla="*/ 303775 w 607639"/>
              <a:gd name="connsiteY117" fmla="*/ 0 h 513787"/>
              <a:gd name="connsiteX118" fmla="*/ 323712 w 607639"/>
              <a:gd name="connsiteY118" fmla="*/ 19908 h 513787"/>
              <a:gd name="connsiteX119" fmla="*/ 323712 w 607639"/>
              <a:gd name="connsiteY119" fmla="*/ 35817 h 513787"/>
              <a:gd name="connsiteX120" fmla="*/ 383613 w 607639"/>
              <a:gd name="connsiteY120" fmla="*/ 35817 h 513787"/>
              <a:gd name="connsiteX121" fmla="*/ 383613 w 607639"/>
              <a:gd name="connsiteY121" fmla="*/ 19908 h 513787"/>
              <a:gd name="connsiteX122" fmla="*/ 403550 w 607639"/>
              <a:gd name="connsiteY122" fmla="*/ 0 h 513787"/>
              <a:gd name="connsiteX123" fmla="*/ 423487 w 607639"/>
              <a:gd name="connsiteY123" fmla="*/ 19908 h 513787"/>
              <a:gd name="connsiteX124" fmla="*/ 423487 w 607639"/>
              <a:gd name="connsiteY124" fmla="*/ 35817 h 513787"/>
              <a:gd name="connsiteX125" fmla="*/ 483299 w 607639"/>
              <a:gd name="connsiteY125" fmla="*/ 35817 h 513787"/>
              <a:gd name="connsiteX126" fmla="*/ 483299 w 607639"/>
              <a:gd name="connsiteY126" fmla="*/ 19908 h 513787"/>
              <a:gd name="connsiteX127" fmla="*/ 503236 w 607639"/>
              <a:gd name="connsiteY127" fmla="*/ 0 h 513787"/>
              <a:gd name="connsiteX128" fmla="*/ 523173 w 607639"/>
              <a:gd name="connsiteY128" fmla="*/ 19908 h 513787"/>
              <a:gd name="connsiteX129" fmla="*/ 523173 w 607639"/>
              <a:gd name="connsiteY129" fmla="*/ 35817 h 513787"/>
              <a:gd name="connsiteX130" fmla="*/ 587702 w 607639"/>
              <a:gd name="connsiteY130" fmla="*/ 35817 h 513787"/>
              <a:gd name="connsiteX131" fmla="*/ 607639 w 607639"/>
              <a:gd name="connsiteY131" fmla="*/ 55725 h 513787"/>
              <a:gd name="connsiteX132" fmla="*/ 607639 w 607639"/>
              <a:gd name="connsiteY132" fmla="*/ 493879 h 513787"/>
              <a:gd name="connsiteX133" fmla="*/ 587702 w 607639"/>
              <a:gd name="connsiteY133" fmla="*/ 513787 h 513787"/>
              <a:gd name="connsiteX134" fmla="*/ 19937 w 607639"/>
              <a:gd name="connsiteY134" fmla="*/ 513787 h 513787"/>
              <a:gd name="connsiteX135" fmla="*/ 0 w 607639"/>
              <a:gd name="connsiteY135" fmla="*/ 493879 h 513787"/>
              <a:gd name="connsiteX136" fmla="*/ 0 w 607639"/>
              <a:gd name="connsiteY136" fmla="*/ 55725 h 513787"/>
              <a:gd name="connsiteX137" fmla="*/ 19937 w 607639"/>
              <a:gd name="connsiteY137" fmla="*/ 35817 h 513787"/>
              <a:gd name="connsiteX138" fmla="*/ 84466 w 607639"/>
              <a:gd name="connsiteY138" fmla="*/ 35817 h 513787"/>
              <a:gd name="connsiteX139" fmla="*/ 84466 w 607639"/>
              <a:gd name="connsiteY139" fmla="*/ 19908 h 513787"/>
              <a:gd name="connsiteX140" fmla="*/ 104403 w 607639"/>
              <a:gd name="connsiteY140" fmla="*/ 0 h 51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607639" h="513787">
                <a:moveTo>
                  <a:pt x="439054" y="375632"/>
                </a:moveTo>
                <a:lnTo>
                  <a:pt x="439054" y="400870"/>
                </a:lnTo>
                <a:lnTo>
                  <a:pt x="464325" y="400870"/>
                </a:lnTo>
                <a:lnTo>
                  <a:pt x="464325" y="375632"/>
                </a:lnTo>
                <a:close/>
                <a:moveTo>
                  <a:pt x="291149" y="375632"/>
                </a:moveTo>
                <a:lnTo>
                  <a:pt x="291149" y="400870"/>
                </a:lnTo>
                <a:lnTo>
                  <a:pt x="316420" y="400870"/>
                </a:lnTo>
                <a:lnTo>
                  <a:pt x="316420" y="375632"/>
                </a:lnTo>
                <a:close/>
                <a:moveTo>
                  <a:pt x="143282" y="375632"/>
                </a:moveTo>
                <a:lnTo>
                  <a:pt x="143282" y="400870"/>
                </a:lnTo>
                <a:lnTo>
                  <a:pt x="168477" y="400870"/>
                </a:lnTo>
                <a:lnTo>
                  <a:pt x="168477" y="375632"/>
                </a:lnTo>
                <a:close/>
                <a:moveTo>
                  <a:pt x="419121" y="335821"/>
                </a:moveTo>
                <a:lnTo>
                  <a:pt x="484258" y="335821"/>
                </a:lnTo>
                <a:cubicBezTo>
                  <a:pt x="495292" y="335821"/>
                  <a:pt x="504190" y="344707"/>
                  <a:pt x="504190" y="355727"/>
                </a:cubicBezTo>
                <a:lnTo>
                  <a:pt x="504190" y="420775"/>
                </a:lnTo>
                <a:cubicBezTo>
                  <a:pt x="504190" y="431795"/>
                  <a:pt x="495292" y="440681"/>
                  <a:pt x="484258" y="440681"/>
                </a:cubicBezTo>
                <a:lnTo>
                  <a:pt x="419121" y="440681"/>
                </a:lnTo>
                <a:cubicBezTo>
                  <a:pt x="408087" y="440681"/>
                  <a:pt x="399189" y="431795"/>
                  <a:pt x="399189" y="420775"/>
                </a:cubicBezTo>
                <a:lnTo>
                  <a:pt x="399189" y="355727"/>
                </a:lnTo>
                <a:cubicBezTo>
                  <a:pt x="399189" y="344707"/>
                  <a:pt x="408087" y="335821"/>
                  <a:pt x="419121" y="335821"/>
                </a:cubicBezTo>
                <a:close/>
                <a:moveTo>
                  <a:pt x="271216" y="335821"/>
                </a:moveTo>
                <a:lnTo>
                  <a:pt x="336353" y="335821"/>
                </a:lnTo>
                <a:cubicBezTo>
                  <a:pt x="347387" y="335821"/>
                  <a:pt x="356285" y="344707"/>
                  <a:pt x="356285" y="355727"/>
                </a:cubicBezTo>
                <a:lnTo>
                  <a:pt x="356285" y="420775"/>
                </a:lnTo>
                <a:cubicBezTo>
                  <a:pt x="356285" y="431795"/>
                  <a:pt x="347387" y="440681"/>
                  <a:pt x="336353" y="440681"/>
                </a:cubicBezTo>
                <a:lnTo>
                  <a:pt x="271216" y="440681"/>
                </a:lnTo>
                <a:cubicBezTo>
                  <a:pt x="260271" y="440681"/>
                  <a:pt x="251284" y="431795"/>
                  <a:pt x="251284" y="420775"/>
                </a:cubicBezTo>
                <a:lnTo>
                  <a:pt x="251284" y="355727"/>
                </a:lnTo>
                <a:cubicBezTo>
                  <a:pt x="251284" y="344707"/>
                  <a:pt x="260271" y="335821"/>
                  <a:pt x="271216" y="335821"/>
                </a:cubicBezTo>
                <a:close/>
                <a:moveTo>
                  <a:pt x="123339" y="335821"/>
                </a:moveTo>
                <a:lnTo>
                  <a:pt x="188420" y="335821"/>
                </a:lnTo>
                <a:cubicBezTo>
                  <a:pt x="199459" y="335821"/>
                  <a:pt x="208451" y="344707"/>
                  <a:pt x="208451" y="355727"/>
                </a:cubicBezTo>
                <a:lnTo>
                  <a:pt x="208451" y="420775"/>
                </a:lnTo>
                <a:cubicBezTo>
                  <a:pt x="208451" y="431795"/>
                  <a:pt x="199459" y="440681"/>
                  <a:pt x="188420" y="440681"/>
                </a:cubicBezTo>
                <a:lnTo>
                  <a:pt x="123339" y="440681"/>
                </a:lnTo>
                <a:cubicBezTo>
                  <a:pt x="112300" y="440681"/>
                  <a:pt x="103308" y="431795"/>
                  <a:pt x="103308" y="420775"/>
                </a:cubicBezTo>
                <a:lnTo>
                  <a:pt x="103308" y="355727"/>
                </a:lnTo>
                <a:cubicBezTo>
                  <a:pt x="103308" y="344707"/>
                  <a:pt x="112300" y="335821"/>
                  <a:pt x="123339" y="335821"/>
                </a:cubicBezTo>
                <a:close/>
                <a:moveTo>
                  <a:pt x="439054" y="220406"/>
                </a:moveTo>
                <a:lnTo>
                  <a:pt x="439054" y="245555"/>
                </a:lnTo>
                <a:lnTo>
                  <a:pt x="464325" y="245555"/>
                </a:lnTo>
                <a:lnTo>
                  <a:pt x="464325" y="220406"/>
                </a:lnTo>
                <a:close/>
                <a:moveTo>
                  <a:pt x="291149" y="220406"/>
                </a:moveTo>
                <a:lnTo>
                  <a:pt x="291149" y="245555"/>
                </a:lnTo>
                <a:lnTo>
                  <a:pt x="316420" y="245555"/>
                </a:lnTo>
                <a:lnTo>
                  <a:pt x="316420" y="220406"/>
                </a:lnTo>
                <a:close/>
                <a:moveTo>
                  <a:pt x="143282" y="220406"/>
                </a:moveTo>
                <a:lnTo>
                  <a:pt x="143282" y="245555"/>
                </a:lnTo>
                <a:lnTo>
                  <a:pt x="168477" y="245555"/>
                </a:lnTo>
                <a:lnTo>
                  <a:pt x="168477" y="220406"/>
                </a:lnTo>
                <a:close/>
                <a:moveTo>
                  <a:pt x="419121" y="180506"/>
                </a:moveTo>
                <a:lnTo>
                  <a:pt x="484258" y="180506"/>
                </a:lnTo>
                <a:cubicBezTo>
                  <a:pt x="495292" y="180506"/>
                  <a:pt x="504190" y="189481"/>
                  <a:pt x="504190" y="200412"/>
                </a:cubicBezTo>
                <a:lnTo>
                  <a:pt x="504190" y="265460"/>
                </a:lnTo>
                <a:cubicBezTo>
                  <a:pt x="504190" y="276480"/>
                  <a:pt x="495292" y="285366"/>
                  <a:pt x="484258" y="285366"/>
                </a:cubicBezTo>
                <a:lnTo>
                  <a:pt x="419121" y="285366"/>
                </a:lnTo>
                <a:cubicBezTo>
                  <a:pt x="408087" y="285366"/>
                  <a:pt x="399189" y="276480"/>
                  <a:pt x="399189" y="265460"/>
                </a:cubicBezTo>
                <a:lnTo>
                  <a:pt x="399189" y="200412"/>
                </a:lnTo>
                <a:cubicBezTo>
                  <a:pt x="399189" y="189481"/>
                  <a:pt x="408087" y="180506"/>
                  <a:pt x="419121" y="180506"/>
                </a:cubicBezTo>
                <a:close/>
                <a:moveTo>
                  <a:pt x="271216" y="180506"/>
                </a:moveTo>
                <a:lnTo>
                  <a:pt x="336353" y="180506"/>
                </a:lnTo>
                <a:cubicBezTo>
                  <a:pt x="347387" y="180506"/>
                  <a:pt x="356285" y="189481"/>
                  <a:pt x="356285" y="200412"/>
                </a:cubicBezTo>
                <a:lnTo>
                  <a:pt x="356285" y="265460"/>
                </a:lnTo>
                <a:cubicBezTo>
                  <a:pt x="356285" y="276480"/>
                  <a:pt x="347387" y="285366"/>
                  <a:pt x="336353" y="285366"/>
                </a:cubicBezTo>
                <a:lnTo>
                  <a:pt x="271216" y="285366"/>
                </a:lnTo>
                <a:cubicBezTo>
                  <a:pt x="260271" y="285366"/>
                  <a:pt x="251284" y="276480"/>
                  <a:pt x="251284" y="265460"/>
                </a:cubicBezTo>
                <a:lnTo>
                  <a:pt x="251284" y="200412"/>
                </a:lnTo>
                <a:cubicBezTo>
                  <a:pt x="251284" y="189481"/>
                  <a:pt x="260271" y="180506"/>
                  <a:pt x="271216" y="180506"/>
                </a:cubicBezTo>
                <a:close/>
                <a:moveTo>
                  <a:pt x="123339" y="180506"/>
                </a:moveTo>
                <a:lnTo>
                  <a:pt x="188420" y="180506"/>
                </a:lnTo>
                <a:cubicBezTo>
                  <a:pt x="199459" y="180506"/>
                  <a:pt x="208451" y="189481"/>
                  <a:pt x="208451" y="200412"/>
                </a:cubicBezTo>
                <a:lnTo>
                  <a:pt x="208451" y="265460"/>
                </a:lnTo>
                <a:cubicBezTo>
                  <a:pt x="208451" y="276480"/>
                  <a:pt x="199459" y="285366"/>
                  <a:pt x="188420" y="285366"/>
                </a:cubicBezTo>
                <a:lnTo>
                  <a:pt x="123339" y="285366"/>
                </a:lnTo>
                <a:cubicBezTo>
                  <a:pt x="112300" y="285366"/>
                  <a:pt x="103308" y="276480"/>
                  <a:pt x="103308" y="265460"/>
                </a:cubicBezTo>
                <a:lnTo>
                  <a:pt x="103308" y="200412"/>
                </a:lnTo>
                <a:cubicBezTo>
                  <a:pt x="103308" y="189481"/>
                  <a:pt x="112300" y="180506"/>
                  <a:pt x="123339" y="180506"/>
                </a:cubicBezTo>
                <a:close/>
                <a:moveTo>
                  <a:pt x="39874" y="75633"/>
                </a:moveTo>
                <a:lnTo>
                  <a:pt x="39874" y="473971"/>
                </a:lnTo>
                <a:lnTo>
                  <a:pt x="567765" y="473971"/>
                </a:lnTo>
                <a:lnTo>
                  <a:pt x="567765" y="75633"/>
                </a:lnTo>
                <a:lnTo>
                  <a:pt x="523173" y="75633"/>
                </a:lnTo>
                <a:lnTo>
                  <a:pt x="523173" y="88342"/>
                </a:lnTo>
                <a:cubicBezTo>
                  <a:pt x="523173" y="99273"/>
                  <a:pt x="514272" y="108250"/>
                  <a:pt x="503236" y="108250"/>
                </a:cubicBezTo>
                <a:cubicBezTo>
                  <a:pt x="492199" y="108250"/>
                  <a:pt x="483299" y="99273"/>
                  <a:pt x="483299" y="88342"/>
                </a:cubicBezTo>
                <a:lnTo>
                  <a:pt x="483299" y="75633"/>
                </a:lnTo>
                <a:lnTo>
                  <a:pt x="423487" y="75633"/>
                </a:lnTo>
                <a:lnTo>
                  <a:pt x="423487" y="88342"/>
                </a:lnTo>
                <a:cubicBezTo>
                  <a:pt x="423487" y="99273"/>
                  <a:pt x="414498" y="108250"/>
                  <a:pt x="403550" y="108250"/>
                </a:cubicBezTo>
                <a:cubicBezTo>
                  <a:pt x="392513" y="108250"/>
                  <a:pt x="383613" y="99273"/>
                  <a:pt x="383613" y="88342"/>
                </a:cubicBezTo>
                <a:lnTo>
                  <a:pt x="383613" y="75633"/>
                </a:lnTo>
                <a:lnTo>
                  <a:pt x="323712" y="75633"/>
                </a:lnTo>
                <a:lnTo>
                  <a:pt x="323712" y="88342"/>
                </a:lnTo>
                <a:cubicBezTo>
                  <a:pt x="323712" y="99273"/>
                  <a:pt x="314812" y="108250"/>
                  <a:pt x="303775" y="108250"/>
                </a:cubicBezTo>
                <a:cubicBezTo>
                  <a:pt x="292827" y="108250"/>
                  <a:pt x="283838" y="99273"/>
                  <a:pt x="283838" y="88342"/>
                </a:cubicBezTo>
                <a:lnTo>
                  <a:pt x="283838" y="75633"/>
                </a:lnTo>
                <a:lnTo>
                  <a:pt x="224026" y="75633"/>
                </a:lnTo>
                <a:lnTo>
                  <a:pt x="224026" y="88342"/>
                </a:lnTo>
                <a:cubicBezTo>
                  <a:pt x="224026" y="99273"/>
                  <a:pt x="215126" y="108250"/>
                  <a:pt x="204089" y="108250"/>
                </a:cubicBezTo>
                <a:cubicBezTo>
                  <a:pt x="193052" y="108250"/>
                  <a:pt x="184152" y="99273"/>
                  <a:pt x="184152" y="88342"/>
                </a:cubicBezTo>
                <a:lnTo>
                  <a:pt x="184152" y="75633"/>
                </a:lnTo>
                <a:lnTo>
                  <a:pt x="124340" y="75633"/>
                </a:lnTo>
                <a:lnTo>
                  <a:pt x="124340" y="88342"/>
                </a:lnTo>
                <a:cubicBezTo>
                  <a:pt x="124340" y="99273"/>
                  <a:pt x="115351" y="108250"/>
                  <a:pt x="104403" y="108250"/>
                </a:cubicBezTo>
                <a:cubicBezTo>
                  <a:pt x="93367" y="108250"/>
                  <a:pt x="84466" y="99273"/>
                  <a:pt x="84466" y="88342"/>
                </a:cubicBezTo>
                <a:lnTo>
                  <a:pt x="84466" y="75633"/>
                </a:lnTo>
                <a:close/>
                <a:moveTo>
                  <a:pt x="104403" y="0"/>
                </a:moveTo>
                <a:cubicBezTo>
                  <a:pt x="115351" y="0"/>
                  <a:pt x="124340" y="8888"/>
                  <a:pt x="124340" y="19908"/>
                </a:cubicBezTo>
                <a:lnTo>
                  <a:pt x="124340" y="35817"/>
                </a:lnTo>
                <a:lnTo>
                  <a:pt x="184152" y="35817"/>
                </a:lnTo>
                <a:lnTo>
                  <a:pt x="184152" y="19908"/>
                </a:lnTo>
                <a:cubicBezTo>
                  <a:pt x="184152" y="8888"/>
                  <a:pt x="193052" y="0"/>
                  <a:pt x="204089" y="0"/>
                </a:cubicBezTo>
                <a:cubicBezTo>
                  <a:pt x="215126" y="0"/>
                  <a:pt x="224026" y="8888"/>
                  <a:pt x="224026" y="19908"/>
                </a:cubicBezTo>
                <a:lnTo>
                  <a:pt x="224026" y="35817"/>
                </a:lnTo>
                <a:lnTo>
                  <a:pt x="283838" y="35817"/>
                </a:lnTo>
                <a:lnTo>
                  <a:pt x="283838" y="19908"/>
                </a:lnTo>
                <a:cubicBezTo>
                  <a:pt x="283838" y="8888"/>
                  <a:pt x="292827" y="0"/>
                  <a:pt x="303775" y="0"/>
                </a:cubicBezTo>
                <a:cubicBezTo>
                  <a:pt x="314812" y="0"/>
                  <a:pt x="323712" y="8888"/>
                  <a:pt x="323712" y="19908"/>
                </a:cubicBezTo>
                <a:lnTo>
                  <a:pt x="323712" y="35817"/>
                </a:lnTo>
                <a:lnTo>
                  <a:pt x="383613" y="35817"/>
                </a:lnTo>
                <a:lnTo>
                  <a:pt x="383613" y="19908"/>
                </a:lnTo>
                <a:cubicBezTo>
                  <a:pt x="383613" y="8888"/>
                  <a:pt x="392513" y="0"/>
                  <a:pt x="403550" y="0"/>
                </a:cubicBezTo>
                <a:cubicBezTo>
                  <a:pt x="414498" y="0"/>
                  <a:pt x="423487" y="8888"/>
                  <a:pt x="423487" y="19908"/>
                </a:cubicBezTo>
                <a:lnTo>
                  <a:pt x="423487" y="35817"/>
                </a:lnTo>
                <a:lnTo>
                  <a:pt x="483299" y="35817"/>
                </a:lnTo>
                <a:lnTo>
                  <a:pt x="483299" y="19908"/>
                </a:lnTo>
                <a:cubicBezTo>
                  <a:pt x="483299" y="8888"/>
                  <a:pt x="492199" y="0"/>
                  <a:pt x="503236" y="0"/>
                </a:cubicBezTo>
                <a:cubicBezTo>
                  <a:pt x="514272" y="0"/>
                  <a:pt x="523173" y="8888"/>
                  <a:pt x="523173" y="19908"/>
                </a:cubicBezTo>
                <a:lnTo>
                  <a:pt x="523173" y="35817"/>
                </a:lnTo>
                <a:lnTo>
                  <a:pt x="587702" y="35817"/>
                </a:lnTo>
                <a:cubicBezTo>
                  <a:pt x="598649" y="35817"/>
                  <a:pt x="607639" y="44704"/>
                  <a:pt x="607639" y="55725"/>
                </a:cubicBezTo>
                <a:lnTo>
                  <a:pt x="607639" y="493879"/>
                </a:lnTo>
                <a:cubicBezTo>
                  <a:pt x="607639" y="504900"/>
                  <a:pt x="598649" y="513787"/>
                  <a:pt x="587702" y="513787"/>
                </a:cubicBezTo>
                <a:lnTo>
                  <a:pt x="19937" y="513787"/>
                </a:lnTo>
                <a:cubicBezTo>
                  <a:pt x="8901" y="513787"/>
                  <a:pt x="0" y="504900"/>
                  <a:pt x="0" y="493879"/>
                </a:cubicBezTo>
                <a:lnTo>
                  <a:pt x="0" y="55725"/>
                </a:lnTo>
                <a:cubicBezTo>
                  <a:pt x="0" y="44704"/>
                  <a:pt x="8901" y="35817"/>
                  <a:pt x="19937" y="35817"/>
                </a:cubicBezTo>
                <a:lnTo>
                  <a:pt x="84466" y="35817"/>
                </a:lnTo>
                <a:lnTo>
                  <a:pt x="84466" y="19908"/>
                </a:lnTo>
                <a:cubicBezTo>
                  <a:pt x="84466" y="8888"/>
                  <a:pt x="93367" y="0"/>
                  <a:pt x="104403" y="0"/>
                </a:cubicBezTo>
                <a:close/>
              </a:path>
            </a:pathLst>
          </a:cu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矩形 21"/>
          <p:cNvSpPr/>
          <p:nvPr/>
        </p:nvSpPr>
        <p:spPr>
          <a:xfrm>
            <a:off x="3727387" y="2983301"/>
            <a:ext cx="1784373"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800" b="1" dirty="0" smtClean="0">
                <a:latin typeface="+mn-ea"/>
              </a:rPr>
              <a:t>对技术的了解</a:t>
            </a:r>
            <a:endParaRPr lang="zh-CN" altLang="en-US" sz="1800" b="1" dirty="0">
              <a:latin typeface="+mn-ea"/>
            </a:endParaRPr>
          </a:p>
        </p:txBody>
      </p:sp>
      <p:sp>
        <p:nvSpPr>
          <p:cNvPr id="26" name="圆角矩形 25"/>
          <p:cNvSpPr/>
          <p:nvPr/>
        </p:nvSpPr>
        <p:spPr>
          <a:xfrm>
            <a:off x="6747407" y="2095976"/>
            <a:ext cx="657225" cy="657225"/>
          </a:xfrm>
          <a:prstGeom prst="roundRect">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28" name="圆角矩形 48"/>
          <p:cNvSpPr/>
          <p:nvPr/>
        </p:nvSpPr>
        <p:spPr>
          <a:xfrm>
            <a:off x="6911713" y="2349570"/>
            <a:ext cx="328613" cy="164325"/>
          </a:xfrm>
          <a:custGeom>
            <a:avLst/>
            <a:gdLst>
              <a:gd name="connsiteX0" fmla="*/ 33800 w 605663"/>
              <a:gd name="connsiteY0" fmla="*/ 235406 h 302867"/>
              <a:gd name="connsiteX1" fmla="*/ 400530 w 605663"/>
              <a:gd name="connsiteY1" fmla="*/ 235406 h 302867"/>
              <a:gd name="connsiteX2" fmla="*/ 434330 w 605663"/>
              <a:gd name="connsiteY2" fmla="*/ 269136 h 302867"/>
              <a:gd name="connsiteX3" fmla="*/ 400530 w 605663"/>
              <a:gd name="connsiteY3" fmla="*/ 302867 h 302867"/>
              <a:gd name="connsiteX4" fmla="*/ 33800 w 605663"/>
              <a:gd name="connsiteY4" fmla="*/ 302867 h 302867"/>
              <a:gd name="connsiteX5" fmla="*/ 0 w 605663"/>
              <a:gd name="connsiteY5" fmla="*/ 269136 h 302867"/>
              <a:gd name="connsiteX6" fmla="*/ 33800 w 605663"/>
              <a:gd name="connsiteY6" fmla="*/ 235406 h 302867"/>
              <a:gd name="connsiteX7" fmla="*/ 130123 w 605663"/>
              <a:gd name="connsiteY7" fmla="*/ 135062 h 302867"/>
              <a:gd name="connsiteX8" fmla="*/ 400529 w 605663"/>
              <a:gd name="connsiteY8" fmla="*/ 135062 h 302867"/>
              <a:gd name="connsiteX9" fmla="*/ 434330 w 605663"/>
              <a:gd name="connsiteY9" fmla="*/ 168792 h 302867"/>
              <a:gd name="connsiteX10" fmla="*/ 400529 w 605663"/>
              <a:gd name="connsiteY10" fmla="*/ 202523 h 302867"/>
              <a:gd name="connsiteX11" fmla="*/ 130123 w 605663"/>
              <a:gd name="connsiteY11" fmla="*/ 202523 h 302867"/>
              <a:gd name="connsiteX12" fmla="*/ 96322 w 605663"/>
              <a:gd name="connsiteY12" fmla="*/ 168792 h 302867"/>
              <a:gd name="connsiteX13" fmla="*/ 130123 w 605663"/>
              <a:gd name="connsiteY13" fmla="*/ 135062 h 302867"/>
              <a:gd name="connsiteX14" fmla="*/ 488123 w 605663"/>
              <a:gd name="connsiteY14" fmla="*/ 0 h 302867"/>
              <a:gd name="connsiteX15" fmla="*/ 489045 w 605663"/>
              <a:gd name="connsiteY15" fmla="*/ 0 h 302867"/>
              <a:gd name="connsiteX16" fmla="*/ 505331 w 605663"/>
              <a:gd name="connsiteY16" fmla="*/ 16883 h 302867"/>
              <a:gd name="connsiteX17" fmla="*/ 505331 w 605663"/>
              <a:gd name="connsiteY17" fmla="*/ 33612 h 302867"/>
              <a:gd name="connsiteX18" fmla="*/ 589530 w 605663"/>
              <a:gd name="connsiteY18" fmla="*/ 46658 h 302867"/>
              <a:gd name="connsiteX19" fmla="*/ 605663 w 605663"/>
              <a:gd name="connsiteY19" fmla="*/ 65536 h 302867"/>
              <a:gd name="connsiteX20" fmla="*/ 605663 w 605663"/>
              <a:gd name="connsiteY20" fmla="*/ 67531 h 302867"/>
              <a:gd name="connsiteX21" fmla="*/ 589530 w 605663"/>
              <a:gd name="connsiteY21" fmla="*/ 86409 h 302867"/>
              <a:gd name="connsiteX22" fmla="*/ 505331 w 605663"/>
              <a:gd name="connsiteY22" fmla="*/ 99608 h 302867"/>
              <a:gd name="connsiteX23" fmla="*/ 505331 w 605663"/>
              <a:gd name="connsiteY23" fmla="*/ 118179 h 302867"/>
              <a:gd name="connsiteX24" fmla="*/ 489045 w 605663"/>
              <a:gd name="connsiteY24" fmla="*/ 135062 h 302867"/>
              <a:gd name="connsiteX25" fmla="*/ 488123 w 605663"/>
              <a:gd name="connsiteY25" fmla="*/ 135062 h 302867"/>
              <a:gd name="connsiteX26" fmla="*/ 470453 w 605663"/>
              <a:gd name="connsiteY26" fmla="*/ 118179 h 302867"/>
              <a:gd name="connsiteX27" fmla="*/ 470453 w 605663"/>
              <a:gd name="connsiteY27" fmla="*/ 100376 h 302867"/>
              <a:gd name="connsiteX28" fmla="*/ 130124 w 605663"/>
              <a:gd name="connsiteY28" fmla="*/ 100376 h 302867"/>
              <a:gd name="connsiteX29" fmla="*/ 96322 w 605663"/>
              <a:gd name="connsiteY29" fmla="*/ 66610 h 302867"/>
              <a:gd name="connsiteX30" fmla="*/ 130124 w 605663"/>
              <a:gd name="connsiteY30" fmla="*/ 32845 h 302867"/>
              <a:gd name="connsiteX31" fmla="*/ 470453 w 605663"/>
              <a:gd name="connsiteY31" fmla="*/ 32845 h 302867"/>
              <a:gd name="connsiteX32" fmla="*/ 470453 w 605663"/>
              <a:gd name="connsiteY32" fmla="*/ 16883 h 302867"/>
              <a:gd name="connsiteX33" fmla="*/ 488123 w 605663"/>
              <a:gd name="connsiteY33" fmla="*/ 0 h 3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5663" h="302867">
                <a:moveTo>
                  <a:pt x="33800" y="235406"/>
                </a:moveTo>
                <a:lnTo>
                  <a:pt x="400530" y="235406"/>
                </a:lnTo>
                <a:cubicBezTo>
                  <a:pt x="419120" y="235406"/>
                  <a:pt x="434330" y="250431"/>
                  <a:pt x="434330" y="269136"/>
                </a:cubicBezTo>
                <a:cubicBezTo>
                  <a:pt x="434330" y="287688"/>
                  <a:pt x="419120" y="302867"/>
                  <a:pt x="400530" y="302867"/>
                </a:cubicBezTo>
                <a:lnTo>
                  <a:pt x="33800" y="302867"/>
                </a:lnTo>
                <a:cubicBezTo>
                  <a:pt x="15210" y="302867"/>
                  <a:pt x="0" y="287688"/>
                  <a:pt x="0" y="269136"/>
                </a:cubicBezTo>
                <a:cubicBezTo>
                  <a:pt x="0" y="250431"/>
                  <a:pt x="15210" y="235406"/>
                  <a:pt x="33800" y="235406"/>
                </a:cubicBezTo>
                <a:close/>
                <a:moveTo>
                  <a:pt x="130123" y="135062"/>
                </a:moveTo>
                <a:lnTo>
                  <a:pt x="400529" y="135062"/>
                </a:lnTo>
                <a:cubicBezTo>
                  <a:pt x="419120" y="135062"/>
                  <a:pt x="434330" y="150241"/>
                  <a:pt x="434330" y="168792"/>
                </a:cubicBezTo>
                <a:cubicBezTo>
                  <a:pt x="434330" y="187498"/>
                  <a:pt x="419120" y="202523"/>
                  <a:pt x="400529" y="202523"/>
                </a:cubicBezTo>
                <a:lnTo>
                  <a:pt x="130123" y="202523"/>
                </a:lnTo>
                <a:cubicBezTo>
                  <a:pt x="111379" y="202523"/>
                  <a:pt x="96322" y="187498"/>
                  <a:pt x="96322" y="168792"/>
                </a:cubicBezTo>
                <a:cubicBezTo>
                  <a:pt x="96322" y="150241"/>
                  <a:pt x="111379" y="135062"/>
                  <a:pt x="130123" y="135062"/>
                </a:cubicBezTo>
                <a:close/>
                <a:moveTo>
                  <a:pt x="488123" y="0"/>
                </a:moveTo>
                <a:lnTo>
                  <a:pt x="489045" y="0"/>
                </a:lnTo>
                <a:cubicBezTo>
                  <a:pt x="498417" y="0"/>
                  <a:pt x="505331" y="7674"/>
                  <a:pt x="505331" y="16883"/>
                </a:cubicBezTo>
                <a:lnTo>
                  <a:pt x="505331" y="33612"/>
                </a:lnTo>
                <a:lnTo>
                  <a:pt x="589530" y="46658"/>
                </a:lnTo>
                <a:cubicBezTo>
                  <a:pt x="598442" y="48039"/>
                  <a:pt x="605663" y="56480"/>
                  <a:pt x="605663" y="65536"/>
                </a:cubicBezTo>
                <a:lnTo>
                  <a:pt x="605663" y="67531"/>
                </a:lnTo>
                <a:cubicBezTo>
                  <a:pt x="605663" y="76586"/>
                  <a:pt x="598442" y="85028"/>
                  <a:pt x="589530" y="86409"/>
                </a:cubicBezTo>
                <a:lnTo>
                  <a:pt x="505331" y="99608"/>
                </a:lnTo>
                <a:lnTo>
                  <a:pt x="505331" y="118179"/>
                </a:lnTo>
                <a:cubicBezTo>
                  <a:pt x="505331" y="127542"/>
                  <a:pt x="498417" y="135062"/>
                  <a:pt x="489045" y="135062"/>
                </a:cubicBezTo>
                <a:lnTo>
                  <a:pt x="488123" y="135062"/>
                </a:lnTo>
                <a:cubicBezTo>
                  <a:pt x="478750" y="135062"/>
                  <a:pt x="470453" y="127542"/>
                  <a:pt x="470453" y="118179"/>
                </a:cubicBezTo>
                <a:lnTo>
                  <a:pt x="470453" y="100376"/>
                </a:lnTo>
                <a:lnTo>
                  <a:pt x="130124" y="100376"/>
                </a:lnTo>
                <a:cubicBezTo>
                  <a:pt x="111379" y="100376"/>
                  <a:pt x="96322" y="85181"/>
                  <a:pt x="96322" y="66610"/>
                </a:cubicBezTo>
                <a:cubicBezTo>
                  <a:pt x="96322" y="47886"/>
                  <a:pt x="111379" y="32845"/>
                  <a:pt x="130124" y="32845"/>
                </a:cubicBezTo>
                <a:lnTo>
                  <a:pt x="470453" y="32845"/>
                </a:lnTo>
                <a:lnTo>
                  <a:pt x="470453" y="16883"/>
                </a:lnTo>
                <a:cubicBezTo>
                  <a:pt x="470453" y="7674"/>
                  <a:pt x="478750" y="0"/>
                  <a:pt x="488123" y="0"/>
                </a:cubicBezTo>
                <a:close/>
              </a:path>
            </a:pathLst>
          </a:cu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2" name="矩形 31"/>
          <p:cNvSpPr/>
          <p:nvPr/>
        </p:nvSpPr>
        <p:spPr>
          <a:xfrm>
            <a:off x="6303635" y="2983301"/>
            <a:ext cx="1743652"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800" b="1" dirty="0" smtClean="0">
                <a:latin typeface="+mn-ea"/>
              </a:rPr>
              <a:t>对团队的信任</a:t>
            </a:r>
            <a:endParaRPr lang="zh-CN" altLang="en-US" sz="1800" b="1" dirty="0">
              <a:latin typeface="+mn-ea"/>
            </a:endParaRPr>
          </a:p>
        </p:txBody>
      </p:sp>
      <p:sp>
        <p:nvSpPr>
          <p:cNvPr id="36" name="加号 35"/>
          <p:cNvSpPr/>
          <p:nvPr/>
        </p:nvSpPr>
        <p:spPr>
          <a:xfrm>
            <a:off x="2935512" y="2183130"/>
            <a:ext cx="527778" cy="527778"/>
          </a:xfrm>
          <a:prstGeom prst="mathPlus">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7" name="加号 36"/>
          <p:cNvSpPr/>
          <p:nvPr/>
        </p:nvSpPr>
        <p:spPr>
          <a:xfrm>
            <a:off x="5534620" y="2160699"/>
            <a:ext cx="527778" cy="527778"/>
          </a:xfrm>
          <a:prstGeom prst="mathPlus">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68680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p:cTn id="27" dur="500" fill="hold"/>
                                        <p:tgtEl>
                                          <p:spTgt spid="26"/>
                                        </p:tgtEl>
                                        <p:attrNameLst>
                                          <p:attrName>ppt_w</p:attrName>
                                        </p:attrNameLst>
                                      </p:cBhvr>
                                      <p:tavLst>
                                        <p:tav tm="0">
                                          <p:val>
                                            <p:fltVal val="0"/>
                                          </p:val>
                                        </p:tav>
                                        <p:tav tm="100000">
                                          <p:val>
                                            <p:strVal val="#ppt_w"/>
                                          </p:val>
                                        </p:tav>
                                      </p:tavLst>
                                    </p:anim>
                                    <p:anim calcmode="lin" valueType="num">
                                      <p:cBhvr>
                                        <p:cTn id="28" dur="500" fill="hold"/>
                                        <p:tgtEl>
                                          <p:spTgt spid="26"/>
                                        </p:tgtEl>
                                        <p:attrNameLst>
                                          <p:attrName>ppt_h</p:attrName>
                                        </p:attrNameLst>
                                      </p:cBhvr>
                                      <p:tavLst>
                                        <p:tav tm="0">
                                          <p:val>
                                            <p:fltVal val="0"/>
                                          </p:val>
                                        </p:tav>
                                        <p:tav tm="100000">
                                          <p:val>
                                            <p:strVal val="#ppt_h"/>
                                          </p:val>
                                        </p:tav>
                                      </p:tavLst>
                                    </p:anim>
                                    <p:animEffect transition="in" filter="fade">
                                      <p:cBhvr>
                                        <p:cTn id="29" dur="500"/>
                                        <p:tgtEl>
                                          <p:spTgt spid="26"/>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p:cTn id="32" dur="500" fill="hold"/>
                                        <p:tgtEl>
                                          <p:spTgt spid="28"/>
                                        </p:tgtEl>
                                        <p:attrNameLst>
                                          <p:attrName>ppt_w</p:attrName>
                                        </p:attrNameLst>
                                      </p:cBhvr>
                                      <p:tavLst>
                                        <p:tav tm="0">
                                          <p:val>
                                            <p:fltVal val="0"/>
                                          </p:val>
                                        </p:tav>
                                        <p:tav tm="100000">
                                          <p:val>
                                            <p:strVal val="#ppt_w"/>
                                          </p:val>
                                        </p:tav>
                                      </p:tavLst>
                                    </p:anim>
                                    <p:anim calcmode="lin" valueType="num">
                                      <p:cBhvr>
                                        <p:cTn id="33" dur="500" fill="hold"/>
                                        <p:tgtEl>
                                          <p:spTgt spid="28"/>
                                        </p:tgtEl>
                                        <p:attrNameLst>
                                          <p:attrName>ppt_h</p:attrName>
                                        </p:attrNameLst>
                                      </p:cBhvr>
                                      <p:tavLst>
                                        <p:tav tm="0">
                                          <p:val>
                                            <p:fltVal val="0"/>
                                          </p:val>
                                        </p:tav>
                                        <p:tav tm="100000">
                                          <p:val>
                                            <p:strVal val="#ppt_h"/>
                                          </p:val>
                                        </p:tav>
                                      </p:tavLst>
                                    </p:anim>
                                    <p:animEffect transition="in" filter="fade">
                                      <p:cBhvr>
                                        <p:cTn id="3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6" grpId="0" animBg="1"/>
      <p:bldP spid="18" grpId="0" animBg="1"/>
      <p:bldP spid="26" grpId="0" animBg="1"/>
      <p:bldP spid="2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2F1"/>
        </a:solidFill>
        <a:effectLst/>
      </p:bgPr>
    </p:bg>
    <p:spTree>
      <p:nvGrpSpPr>
        <p:cNvPr id="1" name=""/>
        <p:cNvGrpSpPr/>
        <p:nvPr/>
      </p:nvGrpSpPr>
      <p:grpSpPr>
        <a:xfrm>
          <a:off x="0" y="0"/>
          <a:ext cx="0" cy="0"/>
          <a:chOff x="0" y="0"/>
          <a:chExt cx="0" cy="0"/>
        </a:xfrm>
      </p:grpSpPr>
      <p:grpSp>
        <p:nvGrpSpPr>
          <p:cNvPr id="2" name="组合 1"/>
          <p:cNvGrpSpPr/>
          <p:nvPr/>
        </p:nvGrpSpPr>
        <p:grpSpPr>
          <a:xfrm>
            <a:off x="5518076" y="1999228"/>
            <a:ext cx="2676525" cy="1235004"/>
            <a:chOff x="4546600" y="2349500"/>
            <a:chExt cx="3568700" cy="1646672"/>
          </a:xfrm>
        </p:grpSpPr>
        <p:sp>
          <p:nvSpPr>
            <p:cNvPr id="3" name="矩形 2"/>
            <p:cNvSpPr/>
            <p:nvPr/>
          </p:nvSpPr>
          <p:spPr>
            <a:xfrm>
              <a:off x="4839552" y="2349500"/>
              <a:ext cx="3275748" cy="726781"/>
            </a:xfrm>
            <a:prstGeom prst="rect">
              <a:avLst/>
            </a:prstGeom>
          </p:spPr>
          <p:txBody>
            <a:bodyPr wrap="square">
              <a:spAutoFit/>
              <a:scene3d>
                <a:camera prst="orthographicFront"/>
                <a:lightRig rig="threePt" dir="t"/>
              </a:scene3d>
              <a:sp3d contourW="12700"/>
            </a:bodyPr>
            <a:lstStyle/>
            <a:p>
              <a:pPr>
                <a:lnSpc>
                  <a:spcPct val="120000"/>
                </a:lnSpc>
              </a:pPr>
              <a:r>
                <a:rPr lang="zh-CN" altLang="en-US" sz="2700" dirty="0" smtClean="0">
                  <a:solidFill>
                    <a:schemeClr val="tx2">
                      <a:lumMod val="75000"/>
                      <a:lumOff val="25000"/>
                    </a:schemeClr>
                  </a:solidFill>
                </a:rPr>
                <a:t>陆怡</a:t>
              </a:r>
              <a:endParaRPr lang="zh-CN" altLang="en-US" sz="2700" dirty="0">
                <a:solidFill>
                  <a:schemeClr val="tx2">
                    <a:lumMod val="75000"/>
                    <a:lumOff val="25000"/>
                  </a:schemeClr>
                </a:solidFill>
              </a:endParaRPr>
            </a:p>
          </p:txBody>
        </p:sp>
        <p:sp>
          <p:nvSpPr>
            <p:cNvPr id="4" name="矩形 3"/>
            <p:cNvSpPr/>
            <p:nvPr/>
          </p:nvSpPr>
          <p:spPr>
            <a:xfrm>
              <a:off x="4839552" y="3130549"/>
              <a:ext cx="3086433" cy="865623"/>
            </a:xfrm>
            <a:prstGeom prst="rect">
              <a:avLst/>
            </a:prstGeom>
          </p:spPr>
          <p:txBody>
            <a:bodyPr wrap="square">
              <a:spAutoFit/>
              <a:scene3d>
                <a:camera prst="orthographicFront"/>
                <a:lightRig rig="threePt" dir="t"/>
              </a:scene3d>
              <a:sp3d contourW="12700"/>
            </a:bodyPr>
            <a:lstStyle/>
            <a:p>
              <a:pPr>
                <a:lnSpc>
                  <a:spcPct val="120000"/>
                </a:lnSpc>
              </a:pPr>
              <a:r>
                <a:rPr lang="zh-CN" altLang="en-US" sz="3300" b="1" dirty="0" smtClean="0">
                  <a:solidFill>
                    <a:schemeClr val="tx2">
                      <a:lumMod val="90000"/>
                      <a:lumOff val="10000"/>
                    </a:schemeClr>
                  </a:solidFill>
                </a:rPr>
                <a:t>后端工程师</a:t>
              </a:r>
              <a:endParaRPr lang="zh-CN" altLang="en-US" sz="3300" b="1" dirty="0">
                <a:solidFill>
                  <a:schemeClr val="tx2">
                    <a:lumMod val="90000"/>
                    <a:lumOff val="10000"/>
                  </a:schemeClr>
                </a:solidFill>
              </a:endParaRPr>
            </a:p>
          </p:txBody>
        </p:sp>
        <p:cxnSp>
          <p:nvCxnSpPr>
            <p:cNvPr id="6" name="直接连接符 5"/>
            <p:cNvCxnSpPr/>
            <p:nvPr/>
          </p:nvCxnSpPr>
          <p:spPr>
            <a:xfrm>
              <a:off x="4546600" y="2349500"/>
              <a:ext cx="0" cy="1562100"/>
            </a:xfrm>
            <a:prstGeom prst="line">
              <a:avLst/>
            </a:prstGeom>
            <a:ln w="76200"/>
          </p:spPr>
          <p:style>
            <a:lnRef idx="1">
              <a:schemeClr val="accent1"/>
            </a:lnRef>
            <a:fillRef idx="0">
              <a:schemeClr val="accent1"/>
            </a:fillRef>
            <a:effectRef idx="0">
              <a:schemeClr val="accent1"/>
            </a:effectRef>
            <a:fontRef idx="minor">
              <a:schemeClr val="tx1"/>
            </a:fontRef>
          </p:style>
        </p:cxnSp>
      </p:grpSp>
      <p:pic>
        <p:nvPicPr>
          <p:cNvPr id="8" name="Picture 2" descr="E:\PPT改稿\商务\bp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176" y="1009818"/>
            <a:ext cx="3989874" cy="3359944"/>
          </a:xfrm>
          <a:prstGeom prst="rect">
            <a:avLst/>
          </a:prstGeom>
          <a:noFill/>
          <a:effectLst>
            <a:outerShdw blurRad="50800" dist="38100" dir="2700000" algn="tl" rotWithShape="0">
              <a:prstClr val="black">
                <a:alpha val="27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358912"/>
      </p:ext>
    </p:extLst>
  </p:cSld>
  <p:clrMapOvr>
    <a:masterClrMapping/>
  </p:clrMapOvr>
  <mc:AlternateContent xmlns:mc="http://schemas.openxmlformats.org/markup-compatibility/2006" xmlns:p14="http://schemas.microsoft.com/office/powerpoint/2010/main">
    <mc:Choice Requires="p14">
      <p:transition spd="slow" p14:dur="1100" advTm="3000">
        <p14:switch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p:tgtEl>
                                          <p:spTgt spid="2"/>
                                        </p:tgtEl>
                                        <p:attrNameLst>
                                          <p:attrName>ppt_x</p:attrName>
                                        </p:attrNameLst>
                                      </p:cBhvr>
                                      <p:tavLst>
                                        <p:tav tm="0">
                                          <p:val>
                                            <p:strVal val="#ppt_x-#ppt_w*1.125000"/>
                                          </p:val>
                                        </p:tav>
                                        <p:tav tm="100000">
                                          <p:val>
                                            <p:strVal val="#ppt_x"/>
                                          </p:val>
                                        </p:tav>
                                      </p:tavLst>
                                    </p:anim>
                                    <p:animEffect transition="in" filter="wipe(righ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296313" y="229309"/>
            <a:ext cx="2951377" cy="567848"/>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smtClean="0">
                <a:solidFill>
                  <a:schemeClr val="tx2">
                    <a:lumMod val="90000"/>
                    <a:lumOff val="10000"/>
                  </a:schemeClr>
                </a:solidFill>
              </a:rPr>
              <a:t>主要负责部分</a:t>
            </a:r>
            <a:endParaRPr lang="zh-CN" altLang="en-US" sz="2700" b="1" dirty="0">
              <a:solidFill>
                <a:schemeClr val="tx2">
                  <a:lumMod val="90000"/>
                  <a:lumOff val="10000"/>
                </a:schemeClr>
              </a:solidFill>
            </a:endParaRPr>
          </a:p>
        </p:txBody>
      </p:sp>
      <p:grpSp>
        <p:nvGrpSpPr>
          <p:cNvPr id="96" name="Group 39"/>
          <p:cNvGrpSpPr/>
          <p:nvPr/>
        </p:nvGrpSpPr>
        <p:grpSpPr>
          <a:xfrm>
            <a:off x="708564" y="1175166"/>
            <a:ext cx="2958963" cy="3058172"/>
            <a:chOff x="849666" y="1269514"/>
            <a:chExt cx="4597624" cy="4751774"/>
          </a:xfrm>
        </p:grpSpPr>
        <p:sp>
          <p:nvSpPr>
            <p:cNvPr id="97" name="Arc 5"/>
            <p:cNvSpPr/>
            <p:nvPr/>
          </p:nvSpPr>
          <p:spPr>
            <a:xfrm>
              <a:off x="849666" y="1433424"/>
              <a:ext cx="4587864" cy="4587864"/>
            </a:xfrm>
            <a:prstGeom prst="arc">
              <a:avLst>
                <a:gd name="adj1" fmla="val 20230496"/>
                <a:gd name="adj2" fmla="val 21370915"/>
              </a:avLst>
            </a:prstGeom>
            <a:noFill/>
            <a:ln w="285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8" name="Arc 6"/>
            <p:cNvSpPr/>
            <p:nvPr/>
          </p:nvSpPr>
          <p:spPr>
            <a:xfrm>
              <a:off x="859426" y="1433424"/>
              <a:ext cx="4587864" cy="4587864"/>
            </a:xfrm>
            <a:prstGeom prst="arc">
              <a:avLst>
                <a:gd name="adj1" fmla="val 43325"/>
                <a:gd name="adj2" fmla="val 3696807"/>
              </a:avLst>
            </a:prstGeom>
            <a:noFill/>
            <a:ln w="285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9" name="Oval 7"/>
            <p:cNvSpPr/>
            <p:nvPr/>
          </p:nvSpPr>
          <p:spPr>
            <a:xfrm>
              <a:off x="1155689" y="1729688"/>
              <a:ext cx="3995334" cy="399533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0" name="Oval 8"/>
            <p:cNvSpPr/>
            <p:nvPr/>
          </p:nvSpPr>
          <p:spPr>
            <a:xfrm>
              <a:off x="1511761" y="2085760"/>
              <a:ext cx="3283189" cy="3283189"/>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1" name="Oval 9"/>
            <p:cNvSpPr/>
            <p:nvPr/>
          </p:nvSpPr>
          <p:spPr>
            <a:xfrm>
              <a:off x="1871473" y="2445471"/>
              <a:ext cx="2563766" cy="256376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2" name="Oval 10"/>
            <p:cNvSpPr/>
            <p:nvPr/>
          </p:nvSpPr>
          <p:spPr>
            <a:xfrm>
              <a:off x="2172453" y="2759926"/>
              <a:ext cx="1934857" cy="1934857"/>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3" name="Oval 11"/>
            <p:cNvSpPr/>
            <p:nvPr/>
          </p:nvSpPr>
          <p:spPr>
            <a:xfrm>
              <a:off x="2437092" y="3024566"/>
              <a:ext cx="1405578" cy="140557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4" name="Oval 12"/>
            <p:cNvSpPr/>
            <p:nvPr/>
          </p:nvSpPr>
          <p:spPr>
            <a:xfrm>
              <a:off x="2665468" y="3252941"/>
              <a:ext cx="948827" cy="948827"/>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5" name="Oval 13"/>
            <p:cNvSpPr/>
            <p:nvPr/>
          </p:nvSpPr>
          <p:spPr>
            <a:xfrm>
              <a:off x="2899637" y="3487111"/>
              <a:ext cx="480488" cy="48048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106" name="Group 14"/>
            <p:cNvGrpSpPr/>
            <p:nvPr/>
          </p:nvGrpSpPr>
          <p:grpSpPr>
            <a:xfrm rot="18972328" flipH="1">
              <a:off x="1710884" y="1269514"/>
              <a:ext cx="907690" cy="2899257"/>
              <a:chOff x="943993" y="1899821"/>
              <a:chExt cx="584445" cy="1866782"/>
            </a:xfrm>
            <a:effectLst>
              <a:outerShdw blurRad="76200" dir="18900000" sy="23000" kx="-1200000" algn="bl" rotWithShape="0">
                <a:prstClr val="black">
                  <a:alpha val="20000"/>
                </a:prstClr>
              </a:outerShdw>
            </a:effectLst>
          </p:grpSpPr>
          <p:sp>
            <p:nvSpPr>
              <p:cNvPr id="108" name="Freeform: Shape 15"/>
              <p:cNvSpPr/>
              <p:nvPr/>
            </p:nvSpPr>
            <p:spPr>
              <a:xfrm>
                <a:off x="1186649" y="1973314"/>
                <a:ext cx="44388" cy="1793289"/>
              </a:xfrm>
              <a:custGeom>
                <a:avLst/>
                <a:gdLst>
                  <a:gd name="connsiteX0" fmla="*/ 44388 w 44388"/>
                  <a:gd name="connsiteY0" fmla="*/ 0 h 1793289"/>
                  <a:gd name="connsiteX1" fmla="*/ 44388 w 44388"/>
                  <a:gd name="connsiteY1" fmla="*/ 1793289 h 1793289"/>
                  <a:gd name="connsiteX2" fmla="*/ 0 w 44388"/>
                  <a:gd name="connsiteY2" fmla="*/ 1748901 h 1793289"/>
                  <a:gd name="connsiteX3" fmla="*/ 0 w 44388"/>
                  <a:gd name="connsiteY3" fmla="*/ 44388 h 1793289"/>
                  <a:gd name="connsiteX4" fmla="*/ 44388 w 44388"/>
                  <a:gd name="connsiteY4" fmla="*/ 0 h 179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8" h="1793289">
                    <a:moveTo>
                      <a:pt x="44388" y="0"/>
                    </a:moveTo>
                    <a:lnTo>
                      <a:pt x="44388" y="1793289"/>
                    </a:lnTo>
                    <a:cubicBezTo>
                      <a:pt x="19873" y="1793289"/>
                      <a:pt x="0" y="1773416"/>
                      <a:pt x="0" y="1748901"/>
                    </a:cubicBezTo>
                    <a:lnTo>
                      <a:pt x="0" y="44388"/>
                    </a:lnTo>
                    <a:cubicBezTo>
                      <a:pt x="0" y="19873"/>
                      <a:pt x="19873" y="0"/>
                      <a:pt x="44388"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9" name="Freeform: Shape 16"/>
              <p:cNvSpPr/>
              <p:nvPr/>
            </p:nvSpPr>
            <p:spPr>
              <a:xfrm flipH="1">
                <a:off x="1231038" y="1973313"/>
                <a:ext cx="44388" cy="1793289"/>
              </a:xfrm>
              <a:custGeom>
                <a:avLst/>
                <a:gdLst>
                  <a:gd name="connsiteX0" fmla="*/ 44388 w 44388"/>
                  <a:gd name="connsiteY0" fmla="*/ 0 h 1793289"/>
                  <a:gd name="connsiteX1" fmla="*/ 44388 w 44388"/>
                  <a:gd name="connsiteY1" fmla="*/ 1793289 h 1793289"/>
                  <a:gd name="connsiteX2" fmla="*/ 0 w 44388"/>
                  <a:gd name="connsiteY2" fmla="*/ 1748901 h 1793289"/>
                  <a:gd name="connsiteX3" fmla="*/ 0 w 44388"/>
                  <a:gd name="connsiteY3" fmla="*/ 44388 h 1793289"/>
                  <a:gd name="connsiteX4" fmla="*/ 44388 w 44388"/>
                  <a:gd name="connsiteY4" fmla="*/ 0 h 179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8" h="1793289">
                    <a:moveTo>
                      <a:pt x="44388" y="0"/>
                    </a:moveTo>
                    <a:lnTo>
                      <a:pt x="44388" y="1793289"/>
                    </a:lnTo>
                    <a:cubicBezTo>
                      <a:pt x="19873" y="1793289"/>
                      <a:pt x="0" y="1773416"/>
                      <a:pt x="0" y="1748901"/>
                    </a:cubicBezTo>
                    <a:lnTo>
                      <a:pt x="0" y="44388"/>
                    </a:lnTo>
                    <a:cubicBezTo>
                      <a:pt x="0" y="19873"/>
                      <a:pt x="19873" y="0"/>
                      <a:pt x="4438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0" name="Parallelogram 17"/>
              <p:cNvSpPr/>
              <p:nvPr/>
            </p:nvSpPr>
            <p:spPr>
              <a:xfrm rot="16200000" flipV="1">
                <a:off x="1159899" y="1993153"/>
                <a:ext cx="461872" cy="275207"/>
              </a:xfrm>
              <a:prstGeom prst="parallelogram">
                <a:avLst>
                  <a:gd name="adj" fmla="val 57754"/>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1" name="Parallelogram 18"/>
              <p:cNvSpPr/>
              <p:nvPr/>
            </p:nvSpPr>
            <p:spPr>
              <a:xfrm rot="5400000" flipH="1" flipV="1">
                <a:off x="834385" y="2009429"/>
                <a:ext cx="461872" cy="242655"/>
              </a:xfrm>
              <a:prstGeom prst="parallelogram">
                <a:avLst>
                  <a:gd name="adj" fmla="val 65071"/>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107" name="Arc 19"/>
            <p:cNvSpPr/>
            <p:nvPr/>
          </p:nvSpPr>
          <p:spPr>
            <a:xfrm>
              <a:off x="849666" y="1433424"/>
              <a:ext cx="4587864" cy="4587864"/>
            </a:xfrm>
            <a:prstGeom prst="arc">
              <a:avLst>
                <a:gd name="adj1" fmla="val 19067119"/>
                <a:gd name="adj2" fmla="val 19881577"/>
              </a:avLst>
            </a:prstGeom>
            <a:noFill/>
            <a:ln w="28575" cap="rnd">
              <a:solidFill>
                <a:schemeClr val="accent3"/>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115" name="Group 23"/>
          <p:cNvGrpSpPr/>
          <p:nvPr/>
        </p:nvGrpSpPr>
        <p:grpSpPr>
          <a:xfrm>
            <a:off x="4297254" y="3391560"/>
            <a:ext cx="381323" cy="382581"/>
            <a:chOff x="1567461" y="2198935"/>
            <a:chExt cx="481013" cy="482600"/>
          </a:xfrm>
          <a:solidFill>
            <a:schemeClr val="accent3"/>
          </a:solidFill>
        </p:grpSpPr>
        <p:sp>
          <p:nvSpPr>
            <p:cNvPr id="116" name="Freeform: Shape 24"/>
            <p:cNvSpPr>
              <a:spLocks/>
            </p:cNvSpPr>
            <p:nvPr/>
          </p:nvSpPr>
          <p:spPr bwMode="auto">
            <a:xfrm>
              <a:off x="1567461" y="2198935"/>
              <a:ext cx="481013" cy="482600"/>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2 h 128"/>
                <a:gd name="T18" fmla="*/ 15 w 128"/>
                <a:gd name="T19" fmla="*/ 22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2 w 128"/>
                <a:gd name="T31" fmla="*/ 113 h 128"/>
                <a:gd name="T32" fmla="*/ 33 w 128"/>
                <a:gd name="T33" fmla="*/ 114 h 128"/>
                <a:gd name="T34" fmla="*/ 48 w 128"/>
                <a:gd name="T35" fmla="*/ 109 h 128"/>
                <a:gd name="T36" fmla="*/ 58 w 128"/>
                <a:gd name="T37" fmla="*/ 128 h 128"/>
                <a:gd name="T38" fmla="*/ 77 w 128"/>
                <a:gd name="T39" fmla="*/ 121 h 128"/>
                <a:gd name="T40" fmla="*/ 85 w 128"/>
                <a:gd name="T41" fmla="*/ 107 h 128"/>
                <a:gd name="T42" fmla="*/ 100 w 128"/>
                <a:gd name="T43" fmla="*/ 115 h 128"/>
                <a:gd name="T44" fmla="*/ 113 w 128"/>
                <a:gd name="T45" fmla="*/ 105 h 128"/>
                <a:gd name="T46" fmla="*/ 107 w 128"/>
                <a:gd name="T47" fmla="*/ 85 h 128"/>
                <a:gd name="T48" fmla="*/ 121 w 128"/>
                <a:gd name="T49" fmla="*/ 77 h 128"/>
                <a:gd name="T50" fmla="*/ 128 w 128"/>
                <a:gd name="T51" fmla="*/ 58 h 128"/>
                <a:gd name="T52" fmla="*/ 108 w 128"/>
                <a:gd name="T53" fmla="*/ 72 h 128"/>
                <a:gd name="T54" fmla="*/ 100 w 128"/>
                <a:gd name="T55" fmla="*/ 81 h 128"/>
                <a:gd name="T56" fmla="*/ 107 w 128"/>
                <a:gd name="T57" fmla="*/ 100 h 128"/>
                <a:gd name="T58" fmla="*/ 89 w 128"/>
                <a:gd name="T59" fmla="*/ 100 h 128"/>
                <a:gd name="T60" fmla="*/ 81 w 128"/>
                <a:gd name="T61" fmla="*/ 100 h 128"/>
                <a:gd name="T62" fmla="*/ 72 w 128"/>
                <a:gd name="T63" fmla="*/ 108 h 128"/>
                <a:gd name="T64" fmla="*/ 58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6 h 128"/>
                <a:gd name="T82" fmla="*/ 20 w 128"/>
                <a:gd name="T83" fmla="*/ 28 h 128"/>
                <a:gd name="T84" fmla="*/ 39 w 128"/>
                <a:gd name="T85" fmla="*/ 27 h 128"/>
                <a:gd name="T86" fmla="*/ 46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0 h 128"/>
                <a:gd name="T98" fmla="*/ 100 w 128"/>
                <a:gd name="T99" fmla="*/ 39 h 128"/>
                <a:gd name="T100" fmla="*/ 102 w 128"/>
                <a:gd name="T101" fmla="*/ 51 h 128"/>
                <a:gd name="T102" fmla="*/ 120 w 128"/>
                <a:gd name="T103" fmla="*/ 58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1" y="51"/>
                  </a:moveTo>
                  <a:cubicBezTo>
                    <a:pt x="109" y="48"/>
                    <a:pt x="109" y="48"/>
                    <a:pt x="109" y="48"/>
                  </a:cubicBezTo>
                  <a:cubicBezTo>
                    <a:pt x="109" y="46"/>
                    <a:pt x="108" y="45"/>
                    <a:pt x="107" y="43"/>
                  </a:cubicBezTo>
                  <a:cubicBezTo>
                    <a:pt x="114" y="33"/>
                    <a:pt x="114" y="33"/>
                    <a:pt x="114" y="33"/>
                  </a:cubicBezTo>
                  <a:cubicBezTo>
                    <a:pt x="116" y="29"/>
                    <a:pt x="116" y="25"/>
                    <a:pt x="113" y="22"/>
                  </a:cubicBezTo>
                  <a:cubicBezTo>
                    <a:pt x="105" y="15"/>
                    <a:pt x="105" y="15"/>
                    <a:pt x="105" y="15"/>
                  </a:cubicBezTo>
                  <a:cubicBezTo>
                    <a:pt x="104" y="13"/>
                    <a:pt x="102" y="12"/>
                    <a:pt x="100" y="12"/>
                  </a:cubicBezTo>
                  <a:cubicBezTo>
                    <a:pt x="98" y="12"/>
                    <a:pt x="97" y="13"/>
                    <a:pt x="95" y="14"/>
                  </a:cubicBezTo>
                  <a:cubicBezTo>
                    <a:pt x="85" y="21"/>
                    <a:pt x="85" y="21"/>
                    <a:pt x="85" y="21"/>
                  </a:cubicBezTo>
                  <a:cubicBezTo>
                    <a:pt x="83" y="20"/>
                    <a:pt x="81" y="19"/>
                    <a:pt x="80" y="19"/>
                  </a:cubicBezTo>
                  <a:cubicBezTo>
                    <a:pt x="77" y="6"/>
                    <a:pt x="77" y="6"/>
                    <a:pt x="77" y="6"/>
                  </a:cubicBezTo>
                  <a:cubicBezTo>
                    <a:pt x="76" y="3"/>
                    <a:pt x="73" y="0"/>
                    <a:pt x="69" y="0"/>
                  </a:cubicBezTo>
                  <a:cubicBezTo>
                    <a:pt x="58" y="0"/>
                    <a:pt x="58" y="0"/>
                    <a:pt x="58"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2"/>
                    <a:pt x="28" y="12"/>
                  </a:cubicBezTo>
                  <a:cubicBezTo>
                    <a:pt x="26" y="12"/>
                    <a:pt x="24" y="13"/>
                    <a:pt x="22" y="15"/>
                  </a:cubicBezTo>
                  <a:cubicBezTo>
                    <a:pt x="15" y="22"/>
                    <a:pt x="15" y="22"/>
                    <a:pt x="15" y="22"/>
                  </a:cubicBezTo>
                  <a:cubicBezTo>
                    <a:pt x="12" y="25"/>
                    <a:pt x="12" y="29"/>
                    <a:pt x="14" y="33"/>
                  </a:cubicBezTo>
                  <a:cubicBezTo>
                    <a:pt x="21" y="43"/>
                    <a:pt x="21" y="43"/>
                    <a:pt x="21" y="43"/>
                  </a:cubicBezTo>
                  <a:cubicBezTo>
                    <a:pt x="20" y="45"/>
                    <a:pt x="19" y="46"/>
                    <a:pt x="19" y="48"/>
                  </a:cubicBezTo>
                  <a:cubicBezTo>
                    <a:pt x="6" y="51"/>
                    <a:pt x="6" y="51"/>
                    <a:pt x="6" y="51"/>
                  </a:cubicBezTo>
                  <a:cubicBezTo>
                    <a:pt x="3" y="51"/>
                    <a:pt x="0" y="55"/>
                    <a:pt x="0" y="58"/>
                  </a:cubicBezTo>
                  <a:cubicBezTo>
                    <a:pt x="0" y="69"/>
                    <a:pt x="0" y="69"/>
                    <a:pt x="0" y="69"/>
                  </a:cubicBezTo>
                  <a:cubicBezTo>
                    <a:pt x="0" y="73"/>
                    <a:pt x="3" y="76"/>
                    <a:pt x="6" y="77"/>
                  </a:cubicBezTo>
                  <a:cubicBezTo>
                    <a:pt x="19" y="80"/>
                    <a:pt x="19" y="80"/>
                    <a:pt x="19" y="80"/>
                  </a:cubicBezTo>
                  <a:cubicBezTo>
                    <a:pt x="19" y="81"/>
                    <a:pt x="20" y="83"/>
                    <a:pt x="21" y="85"/>
                  </a:cubicBezTo>
                  <a:cubicBezTo>
                    <a:pt x="14" y="95"/>
                    <a:pt x="14" y="95"/>
                    <a:pt x="14" y="95"/>
                  </a:cubicBezTo>
                  <a:cubicBezTo>
                    <a:pt x="12" y="98"/>
                    <a:pt x="12" y="103"/>
                    <a:pt x="15" y="105"/>
                  </a:cubicBezTo>
                  <a:cubicBezTo>
                    <a:pt x="22" y="113"/>
                    <a:pt x="22" y="113"/>
                    <a:pt x="22"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1"/>
                    <a:pt x="51" y="121"/>
                    <a:pt x="51" y="121"/>
                  </a:cubicBezTo>
                  <a:cubicBezTo>
                    <a:pt x="51" y="125"/>
                    <a:pt x="55" y="128"/>
                    <a:pt x="58" y="128"/>
                  </a:cubicBezTo>
                  <a:cubicBezTo>
                    <a:pt x="69" y="128"/>
                    <a:pt x="69" y="128"/>
                    <a:pt x="69" y="128"/>
                  </a:cubicBezTo>
                  <a:cubicBezTo>
                    <a:pt x="73" y="128"/>
                    <a:pt x="76" y="125"/>
                    <a:pt x="77" y="121"/>
                  </a:cubicBezTo>
                  <a:cubicBezTo>
                    <a:pt x="80" y="109"/>
                    <a:pt x="80" y="109"/>
                    <a:pt x="80" y="109"/>
                  </a:cubicBezTo>
                  <a:cubicBezTo>
                    <a:pt x="81"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1"/>
                    <a:pt x="109" y="80"/>
                  </a:cubicBezTo>
                  <a:cubicBezTo>
                    <a:pt x="121" y="77"/>
                    <a:pt x="121" y="77"/>
                    <a:pt x="121" y="77"/>
                  </a:cubicBezTo>
                  <a:cubicBezTo>
                    <a:pt x="125" y="76"/>
                    <a:pt x="128" y="73"/>
                    <a:pt x="128" y="69"/>
                  </a:cubicBezTo>
                  <a:cubicBezTo>
                    <a:pt x="128" y="58"/>
                    <a:pt x="128" y="58"/>
                    <a:pt x="128" y="58"/>
                  </a:cubicBezTo>
                  <a:cubicBezTo>
                    <a:pt x="128" y="55"/>
                    <a:pt x="125" y="51"/>
                    <a:pt x="121" y="51"/>
                  </a:cubicBezTo>
                  <a:close/>
                  <a:moveTo>
                    <a:pt x="108" y="72"/>
                  </a:moveTo>
                  <a:cubicBezTo>
                    <a:pt x="105" y="72"/>
                    <a:pt x="103" y="74"/>
                    <a:pt x="102" y="77"/>
                  </a:cubicBezTo>
                  <a:cubicBezTo>
                    <a:pt x="101" y="78"/>
                    <a:pt x="101" y="80"/>
                    <a:pt x="100" y="81"/>
                  </a:cubicBezTo>
                  <a:cubicBezTo>
                    <a:pt x="99" y="84"/>
                    <a:pt x="99" y="87"/>
                    <a:pt x="100" y="89"/>
                  </a:cubicBezTo>
                  <a:cubicBezTo>
                    <a:pt x="107" y="100"/>
                    <a:pt x="107" y="100"/>
                    <a:pt x="107" y="100"/>
                  </a:cubicBezTo>
                  <a:cubicBezTo>
                    <a:pt x="100" y="107"/>
                    <a:pt x="100" y="107"/>
                    <a:pt x="100" y="107"/>
                  </a:cubicBezTo>
                  <a:cubicBezTo>
                    <a:pt x="89" y="100"/>
                    <a:pt x="89" y="100"/>
                    <a:pt x="89" y="100"/>
                  </a:cubicBezTo>
                  <a:cubicBezTo>
                    <a:pt x="88" y="99"/>
                    <a:pt x="86" y="99"/>
                    <a:pt x="85" y="99"/>
                  </a:cubicBezTo>
                  <a:cubicBezTo>
                    <a:pt x="84" y="99"/>
                    <a:pt x="82" y="99"/>
                    <a:pt x="81" y="100"/>
                  </a:cubicBezTo>
                  <a:cubicBezTo>
                    <a:pt x="80" y="101"/>
                    <a:pt x="78" y="101"/>
                    <a:pt x="77" y="102"/>
                  </a:cubicBezTo>
                  <a:cubicBezTo>
                    <a:pt x="74" y="103"/>
                    <a:pt x="72" y="105"/>
                    <a:pt x="72" y="108"/>
                  </a:cubicBezTo>
                  <a:cubicBezTo>
                    <a:pt x="69" y="120"/>
                    <a:pt x="69" y="120"/>
                    <a:pt x="69" y="120"/>
                  </a:cubicBezTo>
                  <a:cubicBezTo>
                    <a:pt x="58" y="120"/>
                    <a:pt x="58" y="120"/>
                    <a:pt x="58" y="120"/>
                  </a:cubicBezTo>
                  <a:cubicBezTo>
                    <a:pt x="56" y="108"/>
                    <a:pt x="56" y="108"/>
                    <a:pt x="56" y="108"/>
                  </a:cubicBezTo>
                  <a:cubicBezTo>
                    <a:pt x="55" y="105"/>
                    <a:pt x="53" y="103"/>
                    <a:pt x="51" y="102"/>
                  </a:cubicBezTo>
                  <a:cubicBezTo>
                    <a:pt x="49" y="101"/>
                    <a:pt x="48" y="101"/>
                    <a:pt x="46" y="100"/>
                  </a:cubicBezTo>
                  <a:cubicBezTo>
                    <a:pt x="45" y="99"/>
                    <a:pt x="44" y="99"/>
                    <a:pt x="43" y="99"/>
                  </a:cubicBezTo>
                  <a:cubicBezTo>
                    <a:pt x="41" y="99"/>
                    <a:pt x="40" y="99"/>
                    <a:pt x="39" y="100"/>
                  </a:cubicBezTo>
                  <a:cubicBezTo>
                    <a:pt x="28" y="107"/>
                    <a:pt x="28" y="107"/>
                    <a:pt x="28" y="107"/>
                  </a:cubicBezTo>
                  <a:cubicBezTo>
                    <a:pt x="20" y="100"/>
                    <a:pt x="20" y="100"/>
                    <a:pt x="20" y="100"/>
                  </a:cubicBezTo>
                  <a:cubicBezTo>
                    <a:pt x="27" y="89"/>
                    <a:pt x="27" y="89"/>
                    <a:pt x="27" y="89"/>
                  </a:cubicBezTo>
                  <a:cubicBezTo>
                    <a:pt x="29" y="87"/>
                    <a:pt x="29" y="84"/>
                    <a:pt x="28" y="81"/>
                  </a:cubicBezTo>
                  <a:cubicBezTo>
                    <a:pt x="27" y="80"/>
                    <a:pt x="27" y="78"/>
                    <a:pt x="26" y="77"/>
                  </a:cubicBezTo>
                  <a:cubicBezTo>
                    <a:pt x="25" y="74"/>
                    <a:pt x="23" y="72"/>
                    <a:pt x="20" y="72"/>
                  </a:cubicBezTo>
                  <a:cubicBezTo>
                    <a:pt x="8" y="69"/>
                    <a:pt x="8" y="69"/>
                    <a:pt x="8" y="69"/>
                  </a:cubicBezTo>
                  <a:cubicBezTo>
                    <a:pt x="8" y="58"/>
                    <a:pt x="8" y="58"/>
                    <a:pt x="8" y="58"/>
                  </a:cubicBezTo>
                  <a:cubicBezTo>
                    <a:pt x="20" y="56"/>
                    <a:pt x="20" y="56"/>
                    <a:pt x="20" y="56"/>
                  </a:cubicBezTo>
                  <a:cubicBezTo>
                    <a:pt x="23" y="55"/>
                    <a:pt x="25" y="53"/>
                    <a:pt x="26" y="51"/>
                  </a:cubicBezTo>
                  <a:cubicBezTo>
                    <a:pt x="27" y="49"/>
                    <a:pt x="27" y="48"/>
                    <a:pt x="28" y="46"/>
                  </a:cubicBezTo>
                  <a:cubicBezTo>
                    <a:pt x="29" y="44"/>
                    <a:pt x="29" y="41"/>
                    <a:pt x="27" y="39"/>
                  </a:cubicBezTo>
                  <a:cubicBezTo>
                    <a:pt x="20" y="28"/>
                    <a:pt x="20" y="28"/>
                    <a:pt x="20" y="28"/>
                  </a:cubicBezTo>
                  <a:cubicBezTo>
                    <a:pt x="28" y="20"/>
                    <a:pt x="28" y="20"/>
                    <a:pt x="28" y="20"/>
                  </a:cubicBezTo>
                  <a:cubicBezTo>
                    <a:pt x="39" y="27"/>
                    <a:pt x="39" y="27"/>
                    <a:pt x="39" y="27"/>
                  </a:cubicBezTo>
                  <a:cubicBezTo>
                    <a:pt x="40" y="28"/>
                    <a:pt x="41" y="29"/>
                    <a:pt x="43" y="29"/>
                  </a:cubicBezTo>
                  <a:cubicBezTo>
                    <a:pt x="44" y="29"/>
                    <a:pt x="45" y="28"/>
                    <a:pt x="46" y="28"/>
                  </a:cubicBezTo>
                  <a:cubicBezTo>
                    <a:pt x="48" y="27"/>
                    <a:pt x="49" y="27"/>
                    <a:pt x="51" y="26"/>
                  </a:cubicBezTo>
                  <a:cubicBezTo>
                    <a:pt x="53" y="25"/>
                    <a:pt x="55" y="23"/>
                    <a:pt x="56" y="20"/>
                  </a:cubicBezTo>
                  <a:cubicBezTo>
                    <a:pt x="58" y="8"/>
                    <a:pt x="58" y="8"/>
                    <a:pt x="58" y="8"/>
                  </a:cubicBezTo>
                  <a:cubicBezTo>
                    <a:pt x="69" y="8"/>
                    <a:pt x="69" y="8"/>
                    <a:pt x="69" y="8"/>
                  </a:cubicBezTo>
                  <a:cubicBezTo>
                    <a:pt x="72" y="20"/>
                    <a:pt x="72" y="20"/>
                    <a:pt x="72" y="20"/>
                  </a:cubicBezTo>
                  <a:cubicBezTo>
                    <a:pt x="72" y="23"/>
                    <a:pt x="74" y="25"/>
                    <a:pt x="77" y="26"/>
                  </a:cubicBezTo>
                  <a:cubicBezTo>
                    <a:pt x="78" y="27"/>
                    <a:pt x="80" y="27"/>
                    <a:pt x="81" y="28"/>
                  </a:cubicBezTo>
                  <a:cubicBezTo>
                    <a:pt x="82" y="28"/>
                    <a:pt x="84" y="29"/>
                    <a:pt x="85" y="29"/>
                  </a:cubicBezTo>
                  <a:cubicBezTo>
                    <a:pt x="86" y="29"/>
                    <a:pt x="88" y="28"/>
                    <a:pt x="89" y="27"/>
                  </a:cubicBezTo>
                  <a:cubicBezTo>
                    <a:pt x="100" y="20"/>
                    <a:pt x="100" y="20"/>
                    <a:pt x="100" y="20"/>
                  </a:cubicBezTo>
                  <a:cubicBezTo>
                    <a:pt x="107" y="28"/>
                    <a:pt x="107" y="28"/>
                    <a:pt x="107" y="28"/>
                  </a:cubicBezTo>
                  <a:cubicBezTo>
                    <a:pt x="100" y="39"/>
                    <a:pt x="100" y="39"/>
                    <a:pt x="100" y="39"/>
                  </a:cubicBezTo>
                  <a:cubicBezTo>
                    <a:pt x="99" y="41"/>
                    <a:pt x="99" y="44"/>
                    <a:pt x="100" y="46"/>
                  </a:cubicBezTo>
                  <a:cubicBezTo>
                    <a:pt x="100" y="48"/>
                    <a:pt x="101" y="49"/>
                    <a:pt x="102" y="51"/>
                  </a:cubicBezTo>
                  <a:cubicBezTo>
                    <a:pt x="103" y="53"/>
                    <a:pt x="105" y="55"/>
                    <a:pt x="108" y="56"/>
                  </a:cubicBezTo>
                  <a:cubicBezTo>
                    <a:pt x="120" y="58"/>
                    <a:pt x="120" y="58"/>
                    <a:pt x="120" y="58"/>
                  </a:cubicBezTo>
                  <a:cubicBezTo>
                    <a:pt x="120" y="69"/>
                    <a:pt x="120" y="69"/>
                    <a:pt x="120" y="69"/>
                  </a:cubicBezTo>
                  <a:lnTo>
                    <a:pt x="108"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800"/>
            </a:p>
          </p:txBody>
        </p:sp>
        <p:sp>
          <p:nvSpPr>
            <p:cNvPr id="117" name="Freeform: Shape 25"/>
            <p:cNvSpPr>
              <a:spLocks/>
            </p:cNvSpPr>
            <p:nvPr/>
          </p:nvSpPr>
          <p:spPr bwMode="auto">
            <a:xfrm>
              <a:off x="1702398" y="2335460"/>
              <a:ext cx="209550" cy="211137"/>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2 h 56"/>
                <a:gd name="T12" fmla="*/ 3 w 56"/>
                <a:gd name="T13" fmla="*/ 28 h 56"/>
                <a:gd name="T14" fmla="*/ 28 w 56"/>
                <a:gd name="T15" fmla="*/ 3 h 56"/>
                <a:gd name="T16" fmla="*/ 52 w 56"/>
                <a:gd name="T17" fmla="*/ 28 h 56"/>
                <a:gd name="T18" fmla="*/ 28 w 56"/>
                <a:gd name="T1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2" y="0"/>
                    <a:pt x="0" y="12"/>
                    <a:pt x="0" y="28"/>
                  </a:cubicBezTo>
                  <a:cubicBezTo>
                    <a:pt x="0" y="43"/>
                    <a:pt x="12" y="56"/>
                    <a:pt x="28" y="56"/>
                  </a:cubicBezTo>
                  <a:cubicBezTo>
                    <a:pt x="43" y="56"/>
                    <a:pt x="56" y="43"/>
                    <a:pt x="56" y="28"/>
                  </a:cubicBezTo>
                  <a:cubicBezTo>
                    <a:pt x="56" y="12"/>
                    <a:pt x="43" y="0"/>
                    <a:pt x="28" y="0"/>
                  </a:cubicBezTo>
                  <a:close/>
                  <a:moveTo>
                    <a:pt x="28" y="52"/>
                  </a:moveTo>
                  <a:cubicBezTo>
                    <a:pt x="14" y="52"/>
                    <a:pt x="3" y="41"/>
                    <a:pt x="3" y="28"/>
                  </a:cubicBezTo>
                  <a:cubicBezTo>
                    <a:pt x="3" y="14"/>
                    <a:pt x="14" y="3"/>
                    <a:pt x="28" y="3"/>
                  </a:cubicBezTo>
                  <a:cubicBezTo>
                    <a:pt x="41" y="3"/>
                    <a:pt x="52" y="14"/>
                    <a:pt x="52" y="28"/>
                  </a:cubicBezTo>
                  <a:cubicBezTo>
                    <a:pt x="52" y="41"/>
                    <a:pt x="41" y="52"/>
                    <a:pt x="28"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800"/>
            </a:p>
          </p:txBody>
        </p:sp>
        <p:sp>
          <p:nvSpPr>
            <p:cNvPr id="118" name="Freeform: Shape 26"/>
            <p:cNvSpPr>
              <a:spLocks/>
            </p:cNvSpPr>
            <p:nvPr/>
          </p:nvSpPr>
          <p:spPr bwMode="auto">
            <a:xfrm>
              <a:off x="1746848" y="2379910"/>
              <a:ext cx="120650" cy="120650"/>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2" y="4"/>
                    <a:pt x="28" y="9"/>
                    <a:pt x="28" y="16"/>
                  </a:cubicBezTo>
                  <a:cubicBezTo>
                    <a:pt x="28" y="23"/>
                    <a:pt x="22" y="28"/>
                    <a:pt x="1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800"/>
            </a:p>
          </p:txBody>
        </p:sp>
      </p:grpSp>
      <p:sp>
        <p:nvSpPr>
          <p:cNvPr id="119" name="Freeform: Shape 27"/>
          <p:cNvSpPr>
            <a:spLocks/>
          </p:cNvSpPr>
          <p:nvPr/>
        </p:nvSpPr>
        <p:spPr bwMode="auto">
          <a:xfrm>
            <a:off x="4290961" y="2577045"/>
            <a:ext cx="393908" cy="382581"/>
          </a:xfrm>
          <a:custGeom>
            <a:avLst/>
            <a:gdLst>
              <a:gd name="T0" fmla="*/ 94 w 132"/>
              <a:gd name="T1" fmla="*/ 0 h 128"/>
              <a:gd name="T2" fmla="*/ 56 w 132"/>
              <a:gd name="T3" fmla="*/ 27 h 128"/>
              <a:gd name="T4" fmla="*/ 56 w 132"/>
              <a:gd name="T5" fmla="*/ 27 h 128"/>
              <a:gd name="T6" fmla="*/ 14 w 132"/>
              <a:gd name="T7" fmla="*/ 69 h 128"/>
              <a:gd name="T8" fmla="*/ 1 w 132"/>
              <a:gd name="T9" fmla="*/ 110 h 128"/>
              <a:gd name="T10" fmla="*/ 14 w 132"/>
              <a:gd name="T11" fmla="*/ 128 h 128"/>
              <a:gd name="T12" fmla="*/ 53 w 132"/>
              <a:gd name="T13" fmla="*/ 118 h 128"/>
              <a:gd name="T14" fmla="*/ 121 w 132"/>
              <a:gd name="T15" fmla="*/ 53 h 128"/>
              <a:gd name="T16" fmla="*/ 64 w 132"/>
              <a:gd name="T17" fmla="*/ 95 h 128"/>
              <a:gd name="T18" fmla="*/ 99 w 132"/>
              <a:gd name="T19" fmla="*/ 47 h 128"/>
              <a:gd name="T20" fmla="*/ 95 w 132"/>
              <a:gd name="T21" fmla="*/ 67 h 128"/>
              <a:gd name="T22" fmla="*/ 64 w 132"/>
              <a:gd name="T23" fmla="*/ 98 h 128"/>
              <a:gd name="T24" fmla="*/ 59 w 132"/>
              <a:gd name="T25" fmla="*/ 81 h 128"/>
              <a:gd name="T26" fmla="*/ 46 w 132"/>
              <a:gd name="T27" fmla="*/ 68 h 128"/>
              <a:gd name="T28" fmla="*/ 92 w 132"/>
              <a:gd name="T29" fmla="*/ 36 h 128"/>
              <a:gd name="T30" fmla="*/ 59 w 132"/>
              <a:gd name="T31" fmla="*/ 81 h 128"/>
              <a:gd name="T32" fmla="*/ 31 w 132"/>
              <a:gd name="T33" fmla="*/ 64 h 128"/>
              <a:gd name="T34" fmla="*/ 80 w 132"/>
              <a:gd name="T35" fmla="*/ 28 h 128"/>
              <a:gd name="T36" fmla="*/ 17 w 132"/>
              <a:gd name="T37" fmla="*/ 119 h 128"/>
              <a:gd name="T38" fmla="*/ 8 w 132"/>
              <a:gd name="T39" fmla="*/ 114 h 128"/>
              <a:gd name="T40" fmla="*/ 13 w 132"/>
              <a:gd name="T41" fmla="*/ 96 h 128"/>
              <a:gd name="T42" fmla="*/ 32 w 132"/>
              <a:gd name="T43" fmla="*/ 115 h 128"/>
              <a:gd name="T44" fmla="*/ 36 w 132"/>
              <a:gd name="T45" fmla="*/ 114 h 128"/>
              <a:gd name="T46" fmla="*/ 14 w 132"/>
              <a:gd name="T47" fmla="*/ 92 h 128"/>
              <a:gd name="T48" fmla="*/ 19 w 132"/>
              <a:gd name="T49" fmla="*/ 75 h 128"/>
              <a:gd name="T50" fmla="*/ 52 w 132"/>
              <a:gd name="T51" fmla="*/ 110 h 128"/>
              <a:gd name="T52" fmla="*/ 36 w 132"/>
              <a:gd name="T53" fmla="*/ 114 h 128"/>
              <a:gd name="T54" fmla="*/ 108 w 132"/>
              <a:gd name="T55" fmla="*/ 54 h 128"/>
              <a:gd name="T56" fmla="*/ 98 w 132"/>
              <a:gd name="T57" fmla="*/ 30 h 128"/>
              <a:gd name="T58" fmla="*/ 81 w 132"/>
              <a:gd name="T59" fmla="*/ 13 h 128"/>
              <a:gd name="T60" fmla="*/ 112 w 132"/>
              <a:gd name="T61" fmla="*/ 16 h 128"/>
              <a:gd name="T62" fmla="*/ 115 w 132"/>
              <a:gd name="T63" fmla="*/ 4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128">
                <a:moveTo>
                  <a:pt x="118" y="10"/>
                </a:moveTo>
                <a:cubicBezTo>
                  <a:pt x="111" y="4"/>
                  <a:pt x="102" y="0"/>
                  <a:pt x="94" y="0"/>
                </a:cubicBezTo>
                <a:cubicBezTo>
                  <a:pt x="87" y="0"/>
                  <a:pt x="80" y="3"/>
                  <a:pt x="75" y="7"/>
                </a:cubicBezTo>
                <a:cubicBezTo>
                  <a:pt x="56" y="27"/>
                  <a:pt x="56" y="27"/>
                  <a:pt x="56" y="27"/>
                </a:cubicBezTo>
                <a:cubicBezTo>
                  <a:pt x="56" y="27"/>
                  <a:pt x="56" y="27"/>
                  <a:pt x="56" y="27"/>
                </a:cubicBezTo>
                <a:cubicBezTo>
                  <a:pt x="56" y="27"/>
                  <a:pt x="56" y="27"/>
                  <a:pt x="56" y="27"/>
                </a:cubicBezTo>
                <a:cubicBezTo>
                  <a:pt x="56" y="27"/>
                  <a:pt x="56" y="27"/>
                  <a:pt x="56" y="27"/>
                </a:cubicBezTo>
                <a:cubicBezTo>
                  <a:pt x="14" y="69"/>
                  <a:pt x="14" y="69"/>
                  <a:pt x="14" y="69"/>
                </a:cubicBezTo>
                <a:cubicBezTo>
                  <a:pt x="12" y="71"/>
                  <a:pt x="11" y="73"/>
                  <a:pt x="10" y="76"/>
                </a:cubicBezTo>
                <a:cubicBezTo>
                  <a:pt x="1" y="110"/>
                  <a:pt x="1" y="110"/>
                  <a:pt x="1" y="110"/>
                </a:cubicBezTo>
                <a:cubicBezTo>
                  <a:pt x="1" y="110"/>
                  <a:pt x="0" y="113"/>
                  <a:pt x="0" y="114"/>
                </a:cubicBezTo>
                <a:cubicBezTo>
                  <a:pt x="0" y="122"/>
                  <a:pt x="6" y="128"/>
                  <a:pt x="14" y="128"/>
                </a:cubicBezTo>
                <a:cubicBezTo>
                  <a:pt x="16" y="128"/>
                  <a:pt x="19" y="127"/>
                  <a:pt x="19" y="127"/>
                </a:cubicBezTo>
                <a:cubicBezTo>
                  <a:pt x="53" y="118"/>
                  <a:pt x="53" y="118"/>
                  <a:pt x="53" y="118"/>
                </a:cubicBezTo>
                <a:cubicBezTo>
                  <a:pt x="55" y="117"/>
                  <a:pt x="58" y="116"/>
                  <a:pt x="60" y="114"/>
                </a:cubicBezTo>
                <a:cubicBezTo>
                  <a:pt x="121" y="53"/>
                  <a:pt x="121" y="53"/>
                  <a:pt x="121" y="53"/>
                </a:cubicBezTo>
                <a:cubicBezTo>
                  <a:pt x="132" y="41"/>
                  <a:pt x="130" y="23"/>
                  <a:pt x="118" y="10"/>
                </a:cubicBezTo>
                <a:close/>
                <a:moveTo>
                  <a:pt x="64" y="95"/>
                </a:moveTo>
                <a:cubicBezTo>
                  <a:pt x="64" y="91"/>
                  <a:pt x="63" y="88"/>
                  <a:pt x="61" y="85"/>
                </a:cubicBezTo>
                <a:cubicBezTo>
                  <a:pt x="99" y="47"/>
                  <a:pt x="99" y="47"/>
                  <a:pt x="99" y="47"/>
                </a:cubicBezTo>
                <a:cubicBezTo>
                  <a:pt x="101" y="54"/>
                  <a:pt x="100" y="62"/>
                  <a:pt x="95" y="67"/>
                </a:cubicBezTo>
                <a:cubicBezTo>
                  <a:pt x="95" y="67"/>
                  <a:pt x="95" y="67"/>
                  <a:pt x="95" y="67"/>
                </a:cubicBezTo>
                <a:cubicBezTo>
                  <a:pt x="95" y="67"/>
                  <a:pt x="95" y="67"/>
                  <a:pt x="95" y="67"/>
                </a:cubicBezTo>
                <a:cubicBezTo>
                  <a:pt x="64" y="98"/>
                  <a:pt x="64" y="98"/>
                  <a:pt x="64" y="98"/>
                </a:cubicBezTo>
                <a:cubicBezTo>
                  <a:pt x="64" y="97"/>
                  <a:pt x="64" y="96"/>
                  <a:pt x="64" y="95"/>
                </a:cubicBezTo>
                <a:close/>
                <a:moveTo>
                  <a:pt x="59" y="81"/>
                </a:moveTo>
                <a:cubicBezTo>
                  <a:pt x="58" y="78"/>
                  <a:pt x="56" y="76"/>
                  <a:pt x="54" y="74"/>
                </a:cubicBezTo>
                <a:cubicBezTo>
                  <a:pt x="52" y="72"/>
                  <a:pt x="49" y="70"/>
                  <a:pt x="46" y="68"/>
                </a:cubicBezTo>
                <a:cubicBezTo>
                  <a:pt x="84" y="30"/>
                  <a:pt x="84" y="30"/>
                  <a:pt x="84" y="30"/>
                </a:cubicBezTo>
                <a:cubicBezTo>
                  <a:pt x="87" y="31"/>
                  <a:pt x="90" y="33"/>
                  <a:pt x="92" y="36"/>
                </a:cubicBezTo>
                <a:cubicBezTo>
                  <a:pt x="95" y="38"/>
                  <a:pt x="96" y="40"/>
                  <a:pt x="98" y="43"/>
                </a:cubicBezTo>
                <a:lnTo>
                  <a:pt x="59" y="81"/>
                </a:lnTo>
                <a:close/>
                <a:moveTo>
                  <a:pt x="42" y="66"/>
                </a:moveTo>
                <a:cubicBezTo>
                  <a:pt x="38" y="65"/>
                  <a:pt x="35" y="64"/>
                  <a:pt x="31" y="64"/>
                </a:cubicBezTo>
                <a:cubicBezTo>
                  <a:pt x="61" y="33"/>
                  <a:pt x="61" y="33"/>
                  <a:pt x="61" y="33"/>
                </a:cubicBezTo>
                <a:cubicBezTo>
                  <a:pt x="66" y="28"/>
                  <a:pt x="73" y="27"/>
                  <a:pt x="80" y="28"/>
                </a:cubicBezTo>
                <a:lnTo>
                  <a:pt x="42" y="66"/>
                </a:lnTo>
                <a:close/>
                <a:moveTo>
                  <a:pt x="17" y="119"/>
                </a:moveTo>
                <a:cubicBezTo>
                  <a:pt x="16" y="119"/>
                  <a:pt x="15" y="120"/>
                  <a:pt x="14" y="120"/>
                </a:cubicBezTo>
                <a:cubicBezTo>
                  <a:pt x="11" y="120"/>
                  <a:pt x="8" y="117"/>
                  <a:pt x="8" y="114"/>
                </a:cubicBezTo>
                <a:cubicBezTo>
                  <a:pt x="8" y="113"/>
                  <a:pt x="8" y="112"/>
                  <a:pt x="9" y="112"/>
                </a:cubicBezTo>
                <a:cubicBezTo>
                  <a:pt x="13" y="96"/>
                  <a:pt x="13" y="96"/>
                  <a:pt x="13" y="96"/>
                </a:cubicBezTo>
                <a:cubicBezTo>
                  <a:pt x="17" y="96"/>
                  <a:pt x="22" y="98"/>
                  <a:pt x="26" y="102"/>
                </a:cubicBezTo>
                <a:cubicBezTo>
                  <a:pt x="30" y="106"/>
                  <a:pt x="32" y="111"/>
                  <a:pt x="32" y="115"/>
                </a:cubicBezTo>
                <a:lnTo>
                  <a:pt x="17" y="119"/>
                </a:lnTo>
                <a:close/>
                <a:moveTo>
                  <a:pt x="36" y="114"/>
                </a:moveTo>
                <a:cubicBezTo>
                  <a:pt x="36" y="109"/>
                  <a:pt x="33" y="103"/>
                  <a:pt x="29" y="99"/>
                </a:cubicBezTo>
                <a:cubicBezTo>
                  <a:pt x="25" y="95"/>
                  <a:pt x="19" y="92"/>
                  <a:pt x="14" y="92"/>
                </a:cubicBezTo>
                <a:cubicBezTo>
                  <a:pt x="18" y="78"/>
                  <a:pt x="18" y="78"/>
                  <a:pt x="18" y="78"/>
                </a:cubicBezTo>
                <a:cubicBezTo>
                  <a:pt x="18" y="77"/>
                  <a:pt x="19" y="76"/>
                  <a:pt x="19" y="75"/>
                </a:cubicBezTo>
                <a:cubicBezTo>
                  <a:pt x="27" y="69"/>
                  <a:pt x="40" y="71"/>
                  <a:pt x="48" y="80"/>
                </a:cubicBezTo>
                <a:cubicBezTo>
                  <a:pt x="57" y="89"/>
                  <a:pt x="59" y="102"/>
                  <a:pt x="52" y="110"/>
                </a:cubicBezTo>
                <a:cubicBezTo>
                  <a:pt x="51" y="110"/>
                  <a:pt x="51" y="110"/>
                  <a:pt x="50" y="111"/>
                </a:cubicBezTo>
                <a:lnTo>
                  <a:pt x="36" y="114"/>
                </a:lnTo>
                <a:close/>
                <a:moveTo>
                  <a:pt x="115" y="47"/>
                </a:moveTo>
                <a:cubicBezTo>
                  <a:pt x="108" y="54"/>
                  <a:pt x="108" y="54"/>
                  <a:pt x="108" y="54"/>
                </a:cubicBezTo>
                <a:cubicBezTo>
                  <a:pt x="108" y="53"/>
                  <a:pt x="108" y="52"/>
                  <a:pt x="108" y="51"/>
                </a:cubicBezTo>
                <a:cubicBezTo>
                  <a:pt x="108" y="43"/>
                  <a:pt x="104" y="36"/>
                  <a:pt x="98" y="30"/>
                </a:cubicBezTo>
                <a:cubicBezTo>
                  <a:pt x="92" y="23"/>
                  <a:pt x="83" y="20"/>
                  <a:pt x="74" y="20"/>
                </a:cubicBezTo>
                <a:cubicBezTo>
                  <a:pt x="81" y="13"/>
                  <a:pt x="81" y="13"/>
                  <a:pt x="81" y="13"/>
                </a:cubicBezTo>
                <a:cubicBezTo>
                  <a:pt x="84" y="10"/>
                  <a:pt x="89" y="8"/>
                  <a:pt x="94" y="8"/>
                </a:cubicBezTo>
                <a:cubicBezTo>
                  <a:pt x="100" y="8"/>
                  <a:pt x="107" y="11"/>
                  <a:pt x="112" y="16"/>
                </a:cubicBezTo>
                <a:cubicBezTo>
                  <a:pt x="117" y="21"/>
                  <a:pt x="120" y="27"/>
                  <a:pt x="120" y="33"/>
                </a:cubicBezTo>
                <a:cubicBezTo>
                  <a:pt x="120" y="38"/>
                  <a:pt x="119" y="43"/>
                  <a:pt x="115" y="47"/>
                </a:cubicBezTo>
                <a:close/>
              </a:path>
            </a:pathLst>
          </a:custGeom>
          <a:solidFill>
            <a:schemeClr val="accent2"/>
          </a:solidFill>
          <a:ln>
            <a:noFill/>
          </a:ln>
          <a:extLst/>
        </p:spPr>
        <p:txBody>
          <a:bodyPr lIns="68580" tIns="34290" rIns="68580" bIns="34290" anchor="ctr"/>
          <a:lstStyle/>
          <a:p>
            <a:pPr algn="ctr"/>
            <a:endParaRPr sz="1800"/>
          </a:p>
        </p:txBody>
      </p:sp>
      <p:grpSp>
        <p:nvGrpSpPr>
          <p:cNvPr id="120" name="Group 28"/>
          <p:cNvGrpSpPr/>
          <p:nvPr/>
        </p:nvGrpSpPr>
        <p:grpSpPr>
          <a:xfrm>
            <a:off x="4357032" y="1763788"/>
            <a:ext cx="261766" cy="381323"/>
            <a:chOff x="4174136" y="3762623"/>
            <a:chExt cx="330200" cy="481012"/>
          </a:xfrm>
          <a:solidFill>
            <a:schemeClr val="accent1"/>
          </a:solidFill>
        </p:grpSpPr>
        <p:sp>
          <p:nvSpPr>
            <p:cNvPr id="121" name="Freeform: Shape 29"/>
            <p:cNvSpPr>
              <a:spLocks/>
            </p:cNvSpPr>
            <p:nvPr/>
          </p:nvSpPr>
          <p:spPr bwMode="auto">
            <a:xfrm>
              <a:off x="4174136" y="3762623"/>
              <a:ext cx="330200" cy="481012"/>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5 w 88"/>
                <a:gd name="T15" fmla="*/ 109 h 128"/>
                <a:gd name="T16" fmla="*/ 35 w 88"/>
                <a:gd name="T17" fmla="*/ 111 h 128"/>
                <a:gd name="T18" fmla="*/ 32 w 88"/>
                <a:gd name="T19" fmla="*/ 103 h 128"/>
                <a:gd name="T20" fmla="*/ 32 w 88"/>
                <a:gd name="T21" fmla="*/ 103 h 128"/>
                <a:gd name="T22" fmla="*/ 57 w 88"/>
                <a:gd name="T23" fmla="*/ 100 h 128"/>
                <a:gd name="T24" fmla="*/ 56 w 88"/>
                <a:gd name="T25" fmla="*/ 104 h 128"/>
                <a:gd name="T26" fmla="*/ 55 w 88"/>
                <a:gd name="T27" fmla="*/ 109 h 128"/>
                <a:gd name="T28" fmla="*/ 31 w 88"/>
                <a:gd name="T29" fmla="*/ 99 h 128"/>
                <a:gd name="T30" fmla="*/ 29 w 88"/>
                <a:gd name="T31" fmla="*/ 92 h 128"/>
                <a:gd name="T32" fmla="*/ 60 w 88"/>
                <a:gd name="T33" fmla="*/ 92 h 128"/>
                <a:gd name="T34" fmla="*/ 58 w 88"/>
                <a:gd name="T35" fmla="*/ 96 h 128"/>
                <a:gd name="T36" fmla="*/ 31 w 88"/>
                <a:gd name="T37" fmla="*/ 99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6 w 88"/>
                <a:gd name="T49" fmla="*/ 84 h 128"/>
                <a:gd name="T50" fmla="*/ 19 w 88"/>
                <a:gd name="T51" fmla="*/ 71 h 128"/>
                <a:gd name="T52" fmla="*/ 8 w 88"/>
                <a:gd name="T53" fmla="*/ 44 h 128"/>
                <a:gd name="T54" fmla="*/ 44 w 88"/>
                <a:gd name="T55" fmla="*/ 8 h 128"/>
                <a:gd name="T56" fmla="*/ 80 w 88"/>
                <a:gd name="T57" fmla="*/ 44 h 128"/>
                <a:gd name="T58" fmla="*/ 70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19"/>
                    <a:pt x="0" y="44"/>
                  </a:cubicBezTo>
                  <a:cubicBezTo>
                    <a:pt x="0" y="60"/>
                    <a:pt x="15" y="77"/>
                    <a:pt x="20" y="92"/>
                  </a:cubicBezTo>
                  <a:cubicBezTo>
                    <a:pt x="28" y="114"/>
                    <a:pt x="27" y="128"/>
                    <a:pt x="44" y="128"/>
                  </a:cubicBezTo>
                  <a:cubicBezTo>
                    <a:pt x="61" y="128"/>
                    <a:pt x="60" y="114"/>
                    <a:pt x="68" y="92"/>
                  </a:cubicBezTo>
                  <a:cubicBezTo>
                    <a:pt x="73" y="77"/>
                    <a:pt x="88" y="60"/>
                    <a:pt x="88" y="44"/>
                  </a:cubicBezTo>
                  <a:cubicBezTo>
                    <a:pt x="88" y="19"/>
                    <a:pt x="68" y="0"/>
                    <a:pt x="44" y="0"/>
                  </a:cubicBezTo>
                  <a:close/>
                  <a:moveTo>
                    <a:pt x="55" y="109"/>
                  </a:moveTo>
                  <a:cubicBezTo>
                    <a:pt x="35" y="111"/>
                    <a:pt x="35" y="111"/>
                    <a:pt x="35" y="111"/>
                  </a:cubicBezTo>
                  <a:cubicBezTo>
                    <a:pt x="34" y="109"/>
                    <a:pt x="33" y="107"/>
                    <a:pt x="32" y="103"/>
                  </a:cubicBezTo>
                  <a:cubicBezTo>
                    <a:pt x="32" y="103"/>
                    <a:pt x="32" y="103"/>
                    <a:pt x="32" y="103"/>
                  </a:cubicBezTo>
                  <a:cubicBezTo>
                    <a:pt x="57" y="100"/>
                    <a:pt x="57" y="100"/>
                    <a:pt x="57" y="100"/>
                  </a:cubicBezTo>
                  <a:cubicBezTo>
                    <a:pt x="57" y="101"/>
                    <a:pt x="56" y="103"/>
                    <a:pt x="56" y="104"/>
                  </a:cubicBezTo>
                  <a:cubicBezTo>
                    <a:pt x="55" y="106"/>
                    <a:pt x="55" y="107"/>
                    <a:pt x="55" y="109"/>
                  </a:cubicBezTo>
                  <a:close/>
                  <a:moveTo>
                    <a:pt x="31" y="99"/>
                  </a:moveTo>
                  <a:cubicBezTo>
                    <a:pt x="30" y="97"/>
                    <a:pt x="30" y="94"/>
                    <a:pt x="29" y="92"/>
                  </a:cubicBezTo>
                  <a:cubicBezTo>
                    <a:pt x="60" y="92"/>
                    <a:pt x="60" y="92"/>
                    <a:pt x="60" y="92"/>
                  </a:cubicBezTo>
                  <a:cubicBezTo>
                    <a:pt x="59" y="93"/>
                    <a:pt x="59" y="95"/>
                    <a:pt x="58" y="96"/>
                  </a:cubicBezTo>
                  <a:lnTo>
                    <a:pt x="31" y="99"/>
                  </a:lnTo>
                  <a:close/>
                  <a:moveTo>
                    <a:pt x="44" y="120"/>
                  </a:moveTo>
                  <a:cubicBezTo>
                    <a:pt x="40" y="120"/>
                    <a:pt x="38" y="119"/>
                    <a:pt x="36" y="115"/>
                  </a:cubicBezTo>
                  <a:cubicBezTo>
                    <a:pt x="53" y="113"/>
                    <a:pt x="53" y="113"/>
                    <a:pt x="53" y="113"/>
                  </a:cubicBezTo>
                  <a:cubicBezTo>
                    <a:pt x="51" y="119"/>
                    <a:pt x="49" y="120"/>
                    <a:pt x="44" y="120"/>
                  </a:cubicBezTo>
                  <a:close/>
                  <a:moveTo>
                    <a:pt x="63" y="84"/>
                  </a:moveTo>
                  <a:cubicBezTo>
                    <a:pt x="26" y="84"/>
                    <a:pt x="26" y="84"/>
                    <a:pt x="26" y="84"/>
                  </a:cubicBezTo>
                  <a:cubicBezTo>
                    <a:pt x="24" y="79"/>
                    <a:pt x="21" y="75"/>
                    <a:pt x="19" y="71"/>
                  </a:cubicBezTo>
                  <a:cubicBezTo>
                    <a:pt x="14" y="62"/>
                    <a:pt x="8" y="52"/>
                    <a:pt x="8" y="44"/>
                  </a:cubicBezTo>
                  <a:cubicBezTo>
                    <a:pt x="8" y="24"/>
                    <a:pt x="24" y="8"/>
                    <a:pt x="44" y="8"/>
                  </a:cubicBezTo>
                  <a:cubicBezTo>
                    <a:pt x="64" y="8"/>
                    <a:pt x="80" y="24"/>
                    <a:pt x="80" y="44"/>
                  </a:cubicBezTo>
                  <a:cubicBezTo>
                    <a:pt x="80" y="52"/>
                    <a:pt x="75" y="62"/>
                    <a:pt x="70" y="71"/>
                  </a:cubicBezTo>
                  <a:cubicBezTo>
                    <a:pt x="67" y="75"/>
                    <a:pt x="65" y="80"/>
                    <a:pt x="63"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800"/>
            </a:p>
          </p:txBody>
        </p:sp>
        <p:sp>
          <p:nvSpPr>
            <p:cNvPr id="122" name="Freeform: Shape 30"/>
            <p:cNvSpPr>
              <a:spLocks/>
            </p:cNvSpPr>
            <p:nvPr/>
          </p:nvSpPr>
          <p:spPr bwMode="auto">
            <a:xfrm>
              <a:off x="4248748" y="3837235"/>
              <a:ext cx="96838" cy="98425"/>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800"/>
            </a:p>
          </p:txBody>
        </p:sp>
      </p:grpSp>
      <p:sp>
        <p:nvSpPr>
          <p:cNvPr id="125" name="矩形 124"/>
          <p:cNvSpPr/>
          <p:nvPr/>
        </p:nvSpPr>
        <p:spPr>
          <a:xfrm>
            <a:off x="4884647" y="1817866"/>
            <a:ext cx="3379243" cy="362343"/>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smtClean="0">
                <a:solidFill>
                  <a:schemeClr val="accent5">
                    <a:lumMod val="75000"/>
                  </a:schemeClr>
                </a:solidFill>
              </a:rPr>
              <a:t>根据数据库设计文档进行建表</a:t>
            </a:r>
            <a:endParaRPr lang="zh-CN" altLang="en-US" sz="1600" b="1" dirty="0">
              <a:solidFill>
                <a:schemeClr val="accent5">
                  <a:lumMod val="75000"/>
                </a:schemeClr>
              </a:solidFill>
            </a:endParaRPr>
          </a:p>
        </p:txBody>
      </p:sp>
      <p:sp>
        <p:nvSpPr>
          <p:cNvPr id="128" name="矩形 127"/>
          <p:cNvSpPr/>
          <p:nvPr/>
        </p:nvSpPr>
        <p:spPr>
          <a:xfrm>
            <a:off x="4884647" y="2611369"/>
            <a:ext cx="3766431" cy="362343"/>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smtClean="0">
                <a:solidFill>
                  <a:schemeClr val="accent5">
                    <a:lumMod val="60000"/>
                    <a:lumOff val="40000"/>
                  </a:schemeClr>
                </a:solidFill>
              </a:rPr>
              <a:t>根据接口规范文档进行后端的代码编写</a:t>
            </a:r>
            <a:endParaRPr lang="zh-CN" altLang="en-US" sz="1600" b="1" dirty="0">
              <a:solidFill>
                <a:schemeClr val="accent5">
                  <a:lumMod val="60000"/>
                  <a:lumOff val="40000"/>
                </a:schemeClr>
              </a:solidFill>
            </a:endParaRPr>
          </a:p>
        </p:txBody>
      </p:sp>
      <p:sp>
        <p:nvSpPr>
          <p:cNvPr id="131" name="矩形 130"/>
          <p:cNvSpPr/>
          <p:nvPr/>
        </p:nvSpPr>
        <p:spPr>
          <a:xfrm>
            <a:off x="4884647" y="3423980"/>
            <a:ext cx="3379243" cy="362343"/>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smtClean="0">
                <a:solidFill>
                  <a:schemeClr val="accent5">
                    <a:lumMod val="75000"/>
                  </a:schemeClr>
                </a:solidFill>
              </a:rPr>
              <a:t>利用</a:t>
            </a:r>
            <a:r>
              <a:rPr lang="en-US" altLang="zh-CN" sz="1600" b="1" dirty="0" smtClean="0">
                <a:solidFill>
                  <a:schemeClr val="accent5">
                    <a:lumMod val="75000"/>
                  </a:schemeClr>
                </a:solidFill>
              </a:rPr>
              <a:t>postman</a:t>
            </a:r>
            <a:r>
              <a:rPr lang="zh-CN" altLang="en-US" sz="1600" b="1" dirty="0" smtClean="0">
                <a:solidFill>
                  <a:schemeClr val="accent5">
                    <a:lumMod val="75000"/>
                  </a:schemeClr>
                </a:solidFill>
              </a:rPr>
              <a:t>对后端进行测试</a:t>
            </a:r>
            <a:endParaRPr lang="zh-CN" altLang="en-US" sz="1600" b="1" dirty="0">
              <a:solidFill>
                <a:schemeClr val="accent5">
                  <a:lumMod val="75000"/>
                </a:schemeClr>
              </a:solidFill>
            </a:endParaRPr>
          </a:p>
        </p:txBody>
      </p:sp>
    </p:spTree>
    <p:extLst>
      <p:ext uri="{BB962C8B-B14F-4D97-AF65-F5344CB8AC3E}">
        <p14:creationId xmlns:p14="http://schemas.microsoft.com/office/powerpoint/2010/main" val="1632108172"/>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6"/>
                                        </p:tgtEl>
                                        <p:attrNameLst>
                                          <p:attrName>style.visibility</p:attrName>
                                        </p:attrNameLst>
                                      </p:cBhvr>
                                      <p:to>
                                        <p:strVal val="visible"/>
                                      </p:to>
                                    </p:set>
                                    <p:anim calcmode="lin" valueType="num">
                                      <p:cBhvr>
                                        <p:cTn id="7" dur="500" fill="hold"/>
                                        <p:tgtEl>
                                          <p:spTgt spid="96"/>
                                        </p:tgtEl>
                                        <p:attrNameLst>
                                          <p:attrName>ppt_w</p:attrName>
                                        </p:attrNameLst>
                                      </p:cBhvr>
                                      <p:tavLst>
                                        <p:tav tm="0">
                                          <p:val>
                                            <p:fltVal val="0"/>
                                          </p:val>
                                        </p:tav>
                                        <p:tav tm="100000">
                                          <p:val>
                                            <p:strVal val="#ppt_w"/>
                                          </p:val>
                                        </p:tav>
                                      </p:tavLst>
                                    </p:anim>
                                    <p:anim calcmode="lin" valueType="num">
                                      <p:cBhvr>
                                        <p:cTn id="8" dur="500" fill="hold"/>
                                        <p:tgtEl>
                                          <p:spTgt spid="96"/>
                                        </p:tgtEl>
                                        <p:attrNameLst>
                                          <p:attrName>ppt_h</p:attrName>
                                        </p:attrNameLst>
                                      </p:cBhvr>
                                      <p:tavLst>
                                        <p:tav tm="0">
                                          <p:val>
                                            <p:fltVal val="0"/>
                                          </p:val>
                                        </p:tav>
                                        <p:tav tm="100000">
                                          <p:val>
                                            <p:strVal val="#ppt_h"/>
                                          </p:val>
                                        </p:tav>
                                      </p:tavLst>
                                    </p:anim>
                                    <p:animEffect transition="in" filter="fade">
                                      <p:cBhvr>
                                        <p:cTn id="9" dur="500"/>
                                        <p:tgtEl>
                                          <p:spTgt spid="96"/>
                                        </p:tgtEl>
                                      </p:cBhvr>
                                    </p:animEffect>
                                  </p:childTnLst>
                                </p:cTn>
                              </p:par>
                              <p:par>
                                <p:cTn id="10" presetID="2" presetClass="entr" presetSubtype="4" fill="hold" nodeType="withEffect">
                                  <p:stCondLst>
                                    <p:cond delay="0"/>
                                  </p:stCondLst>
                                  <p:childTnLst>
                                    <p:set>
                                      <p:cBhvr>
                                        <p:cTn id="11" dur="1" fill="hold">
                                          <p:stCondLst>
                                            <p:cond delay="0"/>
                                          </p:stCondLst>
                                        </p:cTn>
                                        <p:tgtEl>
                                          <p:spTgt spid="115"/>
                                        </p:tgtEl>
                                        <p:attrNameLst>
                                          <p:attrName>style.visibility</p:attrName>
                                        </p:attrNameLst>
                                      </p:cBhvr>
                                      <p:to>
                                        <p:strVal val="visible"/>
                                      </p:to>
                                    </p:set>
                                    <p:anim calcmode="lin" valueType="num">
                                      <p:cBhvr additive="base">
                                        <p:cTn id="12" dur="500" fill="hold"/>
                                        <p:tgtEl>
                                          <p:spTgt spid="115"/>
                                        </p:tgtEl>
                                        <p:attrNameLst>
                                          <p:attrName>ppt_x</p:attrName>
                                        </p:attrNameLst>
                                      </p:cBhvr>
                                      <p:tavLst>
                                        <p:tav tm="0">
                                          <p:val>
                                            <p:strVal val="#ppt_x"/>
                                          </p:val>
                                        </p:tav>
                                        <p:tav tm="100000">
                                          <p:val>
                                            <p:strVal val="#ppt_x"/>
                                          </p:val>
                                        </p:tav>
                                      </p:tavLst>
                                    </p:anim>
                                    <p:anim calcmode="lin" valueType="num">
                                      <p:cBhvr additive="base">
                                        <p:cTn id="13" dur="500" fill="hold"/>
                                        <p:tgtEl>
                                          <p:spTgt spid="115"/>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19"/>
                                        </p:tgtEl>
                                        <p:attrNameLst>
                                          <p:attrName>style.visibility</p:attrName>
                                        </p:attrNameLst>
                                      </p:cBhvr>
                                      <p:to>
                                        <p:strVal val="visible"/>
                                      </p:to>
                                    </p:set>
                                    <p:anim calcmode="lin" valueType="num">
                                      <p:cBhvr additive="base">
                                        <p:cTn id="16" dur="500" fill="hold"/>
                                        <p:tgtEl>
                                          <p:spTgt spid="119"/>
                                        </p:tgtEl>
                                        <p:attrNameLst>
                                          <p:attrName>ppt_x</p:attrName>
                                        </p:attrNameLst>
                                      </p:cBhvr>
                                      <p:tavLst>
                                        <p:tav tm="0">
                                          <p:val>
                                            <p:strVal val="#ppt_x"/>
                                          </p:val>
                                        </p:tav>
                                        <p:tav tm="100000">
                                          <p:val>
                                            <p:strVal val="#ppt_x"/>
                                          </p:val>
                                        </p:tav>
                                      </p:tavLst>
                                    </p:anim>
                                    <p:anim calcmode="lin" valueType="num">
                                      <p:cBhvr additive="base">
                                        <p:cTn id="17" dur="500" fill="hold"/>
                                        <p:tgtEl>
                                          <p:spTgt spid="119"/>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20"/>
                                        </p:tgtEl>
                                        <p:attrNameLst>
                                          <p:attrName>style.visibility</p:attrName>
                                        </p:attrNameLst>
                                      </p:cBhvr>
                                      <p:to>
                                        <p:strVal val="visible"/>
                                      </p:to>
                                    </p:set>
                                    <p:anim calcmode="lin" valueType="num">
                                      <p:cBhvr additive="base">
                                        <p:cTn id="20" dur="500" fill="hold"/>
                                        <p:tgtEl>
                                          <p:spTgt spid="120"/>
                                        </p:tgtEl>
                                        <p:attrNameLst>
                                          <p:attrName>ppt_x</p:attrName>
                                        </p:attrNameLst>
                                      </p:cBhvr>
                                      <p:tavLst>
                                        <p:tav tm="0">
                                          <p:val>
                                            <p:strVal val="#ppt_x"/>
                                          </p:val>
                                        </p:tav>
                                        <p:tav tm="100000">
                                          <p:val>
                                            <p:strVal val="#ppt_x"/>
                                          </p:val>
                                        </p:tav>
                                      </p:tavLst>
                                    </p:anim>
                                    <p:anim calcmode="lin" valueType="num">
                                      <p:cBhvr additive="base">
                                        <p:cTn id="21" dur="500" fill="hold"/>
                                        <p:tgtEl>
                                          <p:spTgt spid="1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6670" y="191209"/>
            <a:ext cx="2898010" cy="524887"/>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smtClean="0">
                <a:solidFill>
                  <a:schemeClr val="tx2">
                    <a:lumMod val="90000"/>
                    <a:lumOff val="10000"/>
                  </a:schemeClr>
                </a:solidFill>
              </a:rPr>
              <a:t>具体实现</a:t>
            </a:r>
            <a:endParaRPr lang="zh-CN" altLang="en-US" sz="2700" b="1" dirty="0">
              <a:solidFill>
                <a:schemeClr val="tx2">
                  <a:lumMod val="90000"/>
                  <a:lumOff val="10000"/>
                </a:schemeClr>
              </a:solidFill>
            </a:endParaRPr>
          </a:p>
        </p:txBody>
      </p:sp>
      <p:sp>
        <p:nvSpPr>
          <p:cNvPr id="3" name="圆角矩形 2"/>
          <p:cNvSpPr/>
          <p:nvPr/>
        </p:nvSpPr>
        <p:spPr>
          <a:xfrm>
            <a:off x="1527334" y="2095976"/>
            <a:ext cx="657225" cy="657225"/>
          </a:xfrm>
          <a:prstGeom prst="round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 name="圆角矩形 46"/>
          <p:cNvSpPr/>
          <p:nvPr/>
        </p:nvSpPr>
        <p:spPr>
          <a:xfrm>
            <a:off x="1691640" y="2267694"/>
            <a:ext cx="328613" cy="328076"/>
          </a:xfrm>
          <a:custGeom>
            <a:avLst/>
            <a:gdLst>
              <a:gd name="connsiteX0" fmla="*/ 168157 w 605310"/>
              <a:gd name="connsiteY0" fmla="*/ 436447 h 604322"/>
              <a:gd name="connsiteX1" fmla="*/ 369903 w 605310"/>
              <a:gd name="connsiteY1" fmla="*/ 436447 h 604322"/>
              <a:gd name="connsiteX2" fmla="*/ 369903 w 605310"/>
              <a:gd name="connsiteY2" fmla="*/ 470036 h 604322"/>
              <a:gd name="connsiteX3" fmla="*/ 168157 w 605310"/>
              <a:gd name="connsiteY3" fmla="*/ 470036 h 604322"/>
              <a:gd name="connsiteX4" fmla="*/ 100909 w 605310"/>
              <a:gd name="connsiteY4" fmla="*/ 436447 h 604322"/>
              <a:gd name="connsiteX5" fmla="*/ 134498 w 605310"/>
              <a:gd name="connsiteY5" fmla="*/ 436447 h 604322"/>
              <a:gd name="connsiteX6" fmla="*/ 134498 w 605310"/>
              <a:gd name="connsiteY6" fmla="*/ 470036 h 604322"/>
              <a:gd name="connsiteX7" fmla="*/ 100909 w 605310"/>
              <a:gd name="connsiteY7" fmla="*/ 470036 h 604322"/>
              <a:gd name="connsiteX8" fmla="*/ 168157 w 605310"/>
              <a:gd name="connsiteY8" fmla="*/ 369339 h 604322"/>
              <a:gd name="connsiteX9" fmla="*/ 369903 w 605310"/>
              <a:gd name="connsiteY9" fmla="*/ 369339 h 604322"/>
              <a:gd name="connsiteX10" fmla="*/ 369903 w 605310"/>
              <a:gd name="connsiteY10" fmla="*/ 402858 h 604322"/>
              <a:gd name="connsiteX11" fmla="*/ 168157 w 605310"/>
              <a:gd name="connsiteY11" fmla="*/ 402858 h 604322"/>
              <a:gd name="connsiteX12" fmla="*/ 100909 w 605310"/>
              <a:gd name="connsiteY12" fmla="*/ 369339 h 604322"/>
              <a:gd name="connsiteX13" fmla="*/ 134498 w 605310"/>
              <a:gd name="connsiteY13" fmla="*/ 369339 h 604322"/>
              <a:gd name="connsiteX14" fmla="*/ 134498 w 605310"/>
              <a:gd name="connsiteY14" fmla="*/ 402858 h 604322"/>
              <a:gd name="connsiteX15" fmla="*/ 100909 w 605310"/>
              <a:gd name="connsiteY15" fmla="*/ 402858 h 604322"/>
              <a:gd name="connsiteX16" fmla="*/ 168157 w 605310"/>
              <a:gd name="connsiteY16" fmla="*/ 302161 h 604322"/>
              <a:gd name="connsiteX17" fmla="*/ 369903 w 605310"/>
              <a:gd name="connsiteY17" fmla="*/ 302161 h 604322"/>
              <a:gd name="connsiteX18" fmla="*/ 369903 w 605310"/>
              <a:gd name="connsiteY18" fmla="*/ 335680 h 604322"/>
              <a:gd name="connsiteX19" fmla="*/ 168157 w 605310"/>
              <a:gd name="connsiteY19" fmla="*/ 335680 h 604322"/>
              <a:gd name="connsiteX20" fmla="*/ 100909 w 605310"/>
              <a:gd name="connsiteY20" fmla="*/ 302161 h 604322"/>
              <a:gd name="connsiteX21" fmla="*/ 134498 w 605310"/>
              <a:gd name="connsiteY21" fmla="*/ 302161 h 604322"/>
              <a:gd name="connsiteX22" fmla="*/ 134498 w 605310"/>
              <a:gd name="connsiteY22" fmla="*/ 335680 h 604322"/>
              <a:gd name="connsiteX23" fmla="*/ 100909 w 605310"/>
              <a:gd name="connsiteY23" fmla="*/ 335680 h 604322"/>
              <a:gd name="connsiteX24" fmla="*/ 168157 w 605310"/>
              <a:gd name="connsiteY24" fmla="*/ 234983 h 604322"/>
              <a:gd name="connsiteX25" fmla="*/ 369903 w 605310"/>
              <a:gd name="connsiteY25" fmla="*/ 234983 h 604322"/>
              <a:gd name="connsiteX26" fmla="*/ 369903 w 605310"/>
              <a:gd name="connsiteY26" fmla="*/ 268643 h 604322"/>
              <a:gd name="connsiteX27" fmla="*/ 168157 w 605310"/>
              <a:gd name="connsiteY27" fmla="*/ 268643 h 604322"/>
              <a:gd name="connsiteX28" fmla="*/ 100909 w 605310"/>
              <a:gd name="connsiteY28" fmla="*/ 234983 h 604322"/>
              <a:gd name="connsiteX29" fmla="*/ 134498 w 605310"/>
              <a:gd name="connsiteY29" fmla="*/ 234983 h 604322"/>
              <a:gd name="connsiteX30" fmla="*/ 134498 w 605310"/>
              <a:gd name="connsiteY30" fmla="*/ 268643 h 604322"/>
              <a:gd name="connsiteX31" fmla="*/ 100909 w 605310"/>
              <a:gd name="connsiteY31" fmla="*/ 268643 h 604322"/>
              <a:gd name="connsiteX32" fmla="*/ 538005 w 605310"/>
              <a:gd name="connsiteY32" fmla="*/ 201422 h 604322"/>
              <a:gd name="connsiteX33" fmla="*/ 538005 w 605310"/>
              <a:gd name="connsiteY33" fmla="*/ 511073 h 604322"/>
              <a:gd name="connsiteX34" fmla="*/ 554856 w 605310"/>
              <a:gd name="connsiteY34" fmla="*/ 539107 h 604322"/>
              <a:gd name="connsiteX35" fmla="*/ 571707 w 605310"/>
              <a:gd name="connsiteY35" fmla="*/ 511073 h 604322"/>
              <a:gd name="connsiteX36" fmla="*/ 571707 w 605310"/>
              <a:gd name="connsiteY36" fmla="*/ 201422 h 604322"/>
              <a:gd name="connsiteX37" fmla="*/ 538005 w 605310"/>
              <a:gd name="connsiteY37" fmla="*/ 134239 h 604322"/>
              <a:gd name="connsiteX38" fmla="*/ 538005 w 605310"/>
              <a:gd name="connsiteY38" fmla="*/ 167880 h 604322"/>
              <a:gd name="connsiteX39" fmla="*/ 571707 w 605310"/>
              <a:gd name="connsiteY39" fmla="*/ 167880 h 604322"/>
              <a:gd name="connsiteX40" fmla="*/ 571707 w 605310"/>
              <a:gd name="connsiteY40" fmla="*/ 134239 h 604322"/>
              <a:gd name="connsiteX41" fmla="*/ 504401 w 605310"/>
              <a:gd name="connsiteY41" fmla="*/ 100697 h 604322"/>
              <a:gd name="connsiteX42" fmla="*/ 605310 w 605310"/>
              <a:gd name="connsiteY42" fmla="*/ 100697 h 604322"/>
              <a:gd name="connsiteX43" fmla="*/ 605310 w 605310"/>
              <a:gd name="connsiteY43" fmla="*/ 520417 h 604322"/>
              <a:gd name="connsiteX44" fmla="*/ 554856 w 605310"/>
              <a:gd name="connsiteY44" fmla="*/ 604322 h 604322"/>
              <a:gd name="connsiteX45" fmla="*/ 504401 w 605310"/>
              <a:gd name="connsiteY45" fmla="*/ 520417 h 604322"/>
              <a:gd name="connsiteX46" fmla="*/ 336238 w 605310"/>
              <a:gd name="connsiteY46" fmla="*/ 71212 h 604322"/>
              <a:gd name="connsiteX47" fmla="*/ 336238 w 605310"/>
              <a:gd name="connsiteY47" fmla="*/ 134261 h 604322"/>
              <a:gd name="connsiteX48" fmla="*/ 399486 w 605310"/>
              <a:gd name="connsiteY48" fmla="*/ 134261 h 604322"/>
              <a:gd name="connsiteX49" fmla="*/ 50440 w 605310"/>
              <a:gd name="connsiteY49" fmla="*/ 50360 h 604322"/>
              <a:gd name="connsiteX50" fmla="*/ 50440 w 605310"/>
              <a:gd name="connsiteY50" fmla="*/ 553962 h 604322"/>
              <a:gd name="connsiteX51" fmla="*/ 420371 w 605310"/>
              <a:gd name="connsiteY51" fmla="*/ 553962 h 604322"/>
              <a:gd name="connsiteX52" fmla="*/ 420371 w 605310"/>
              <a:gd name="connsiteY52" fmla="*/ 167900 h 604322"/>
              <a:gd name="connsiteX53" fmla="*/ 302644 w 605310"/>
              <a:gd name="connsiteY53" fmla="*/ 167900 h 604322"/>
              <a:gd name="connsiteX54" fmla="*/ 302644 w 605310"/>
              <a:gd name="connsiteY54" fmla="*/ 50360 h 604322"/>
              <a:gd name="connsiteX55" fmla="*/ 0 w 605310"/>
              <a:gd name="connsiteY55" fmla="*/ 0 h 604322"/>
              <a:gd name="connsiteX56" fmla="*/ 336238 w 605310"/>
              <a:gd name="connsiteY56" fmla="*/ 0 h 604322"/>
              <a:gd name="connsiteX57" fmla="*/ 470812 w 605310"/>
              <a:gd name="connsiteY57" fmla="*/ 134261 h 604322"/>
              <a:gd name="connsiteX58" fmla="*/ 470812 w 605310"/>
              <a:gd name="connsiteY58" fmla="*/ 604322 h 604322"/>
              <a:gd name="connsiteX59" fmla="*/ 0 w 605310"/>
              <a:gd name="connsiteY59" fmla="*/ 604322 h 60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5310" h="604322">
                <a:moveTo>
                  <a:pt x="168157" y="436447"/>
                </a:moveTo>
                <a:lnTo>
                  <a:pt x="369903" y="436447"/>
                </a:lnTo>
                <a:lnTo>
                  <a:pt x="369903" y="470036"/>
                </a:lnTo>
                <a:lnTo>
                  <a:pt x="168157" y="470036"/>
                </a:lnTo>
                <a:close/>
                <a:moveTo>
                  <a:pt x="100909" y="436447"/>
                </a:moveTo>
                <a:lnTo>
                  <a:pt x="134498" y="436447"/>
                </a:lnTo>
                <a:lnTo>
                  <a:pt x="134498" y="470036"/>
                </a:lnTo>
                <a:lnTo>
                  <a:pt x="100909" y="470036"/>
                </a:lnTo>
                <a:close/>
                <a:moveTo>
                  <a:pt x="168157" y="369339"/>
                </a:moveTo>
                <a:lnTo>
                  <a:pt x="369903" y="369339"/>
                </a:lnTo>
                <a:lnTo>
                  <a:pt x="369903" y="402858"/>
                </a:lnTo>
                <a:lnTo>
                  <a:pt x="168157" y="402858"/>
                </a:lnTo>
                <a:close/>
                <a:moveTo>
                  <a:pt x="100909" y="369339"/>
                </a:moveTo>
                <a:lnTo>
                  <a:pt x="134498" y="369339"/>
                </a:lnTo>
                <a:lnTo>
                  <a:pt x="134498" y="402858"/>
                </a:lnTo>
                <a:lnTo>
                  <a:pt x="100909" y="402858"/>
                </a:lnTo>
                <a:close/>
                <a:moveTo>
                  <a:pt x="168157" y="302161"/>
                </a:moveTo>
                <a:lnTo>
                  <a:pt x="369903" y="302161"/>
                </a:lnTo>
                <a:lnTo>
                  <a:pt x="369903" y="335680"/>
                </a:lnTo>
                <a:lnTo>
                  <a:pt x="168157" y="335680"/>
                </a:lnTo>
                <a:close/>
                <a:moveTo>
                  <a:pt x="100909" y="302161"/>
                </a:moveTo>
                <a:lnTo>
                  <a:pt x="134498" y="302161"/>
                </a:lnTo>
                <a:lnTo>
                  <a:pt x="134498" y="335680"/>
                </a:lnTo>
                <a:lnTo>
                  <a:pt x="100909" y="335680"/>
                </a:lnTo>
                <a:close/>
                <a:moveTo>
                  <a:pt x="168157" y="234983"/>
                </a:moveTo>
                <a:lnTo>
                  <a:pt x="369903" y="234983"/>
                </a:lnTo>
                <a:lnTo>
                  <a:pt x="369903" y="268643"/>
                </a:lnTo>
                <a:lnTo>
                  <a:pt x="168157" y="268643"/>
                </a:lnTo>
                <a:close/>
                <a:moveTo>
                  <a:pt x="100909" y="234983"/>
                </a:moveTo>
                <a:lnTo>
                  <a:pt x="134498" y="234983"/>
                </a:lnTo>
                <a:lnTo>
                  <a:pt x="134498" y="268643"/>
                </a:lnTo>
                <a:lnTo>
                  <a:pt x="100909" y="268643"/>
                </a:lnTo>
                <a:close/>
                <a:moveTo>
                  <a:pt x="538005" y="201422"/>
                </a:moveTo>
                <a:lnTo>
                  <a:pt x="538005" y="511073"/>
                </a:lnTo>
                <a:lnTo>
                  <a:pt x="554856" y="539107"/>
                </a:lnTo>
                <a:lnTo>
                  <a:pt x="571707" y="511073"/>
                </a:lnTo>
                <a:lnTo>
                  <a:pt x="571707" y="201422"/>
                </a:lnTo>
                <a:close/>
                <a:moveTo>
                  <a:pt x="538005" y="134239"/>
                </a:moveTo>
                <a:lnTo>
                  <a:pt x="538005" y="167880"/>
                </a:lnTo>
                <a:lnTo>
                  <a:pt x="571707" y="167880"/>
                </a:lnTo>
                <a:lnTo>
                  <a:pt x="571707" y="134239"/>
                </a:lnTo>
                <a:close/>
                <a:moveTo>
                  <a:pt x="504401" y="100697"/>
                </a:moveTo>
                <a:lnTo>
                  <a:pt x="605310" y="100697"/>
                </a:lnTo>
                <a:lnTo>
                  <a:pt x="605310" y="520417"/>
                </a:lnTo>
                <a:lnTo>
                  <a:pt x="554856" y="604322"/>
                </a:lnTo>
                <a:lnTo>
                  <a:pt x="504401" y="520417"/>
                </a:lnTo>
                <a:close/>
                <a:moveTo>
                  <a:pt x="336238" y="71212"/>
                </a:moveTo>
                <a:lnTo>
                  <a:pt x="336238" y="134261"/>
                </a:lnTo>
                <a:lnTo>
                  <a:pt x="399486" y="134261"/>
                </a:lnTo>
                <a:close/>
                <a:moveTo>
                  <a:pt x="50440" y="50360"/>
                </a:moveTo>
                <a:lnTo>
                  <a:pt x="50440" y="553962"/>
                </a:lnTo>
                <a:lnTo>
                  <a:pt x="420371" y="553962"/>
                </a:lnTo>
                <a:lnTo>
                  <a:pt x="420371" y="167900"/>
                </a:lnTo>
                <a:lnTo>
                  <a:pt x="302644" y="167900"/>
                </a:lnTo>
                <a:lnTo>
                  <a:pt x="302644" y="50360"/>
                </a:lnTo>
                <a:close/>
                <a:moveTo>
                  <a:pt x="0" y="0"/>
                </a:moveTo>
                <a:lnTo>
                  <a:pt x="336238" y="0"/>
                </a:lnTo>
                <a:lnTo>
                  <a:pt x="470812" y="134261"/>
                </a:lnTo>
                <a:lnTo>
                  <a:pt x="470812" y="604322"/>
                </a:lnTo>
                <a:lnTo>
                  <a:pt x="0" y="604322"/>
                </a:lnTo>
                <a:close/>
              </a:path>
            </a:pathLst>
          </a:cu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矩形 4"/>
          <p:cNvSpPr/>
          <p:nvPr/>
        </p:nvSpPr>
        <p:spPr>
          <a:xfrm>
            <a:off x="940687" y="2970710"/>
            <a:ext cx="1830518" cy="39658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800" b="1" dirty="0" smtClean="0">
                <a:latin typeface="+mn-ea"/>
              </a:rPr>
              <a:t>flask</a:t>
            </a:r>
            <a:endParaRPr lang="zh-CN" altLang="en-US" sz="1800" b="1" dirty="0">
              <a:latin typeface="+mn-ea"/>
            </a:endParaRPr>
          </a:p>
        </p:txBody>
      </p:sp>
      <p:sp>
        <p:nvSpPr>
          <p:cNvPr id="6" name="圆角矩形 5"/>
          <p:cNvSpPr/>
          <p:nvPr/>
        </p:nvSpPr>
        <p:spPr>
          <a:xfrm>
            <a:off x="4126655" y="2095976"/>
            <a:ext cx="657225" cy="657225"/>
          </a:xfrm>
          <a:prstGeom prst="roundRect">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圆角矩形 47"/>
          <p:cNvSpPr/>
          <p:nvPr/>
        </p:nvSpPr>
        <p:spPr>
          <a:xfrm>
            <a:off x="4290961" y="2292804"/>
            <a:ext cx="328613" cy="277857"/>
          </a:xfrm>
          <a:custGeom>
            <a:avLst/>
            <a:gdLst>
              <a:gd name="connsiteX0" fmla="*/ 439054 w 607639"/>
              <a:gd name="connsiteY0" fmla="*/ 375632 h 513787"/>
              <a:gd name="connsiteX1" fmla="*/ 439054 w 607639"/>
              <a:gd name="connsiteY1" fmla="*/ 400870 h 513787"/>
              <a:gd name="connsiteX2" fmla="*/ 464325 w 607639"/>
              <a:gd name="connsiteY2" fmla="*/ 400870 h 513787"/>
              <a:gd name="connsiteX3" fmla="*/ 464325 w 607639"/>
              <a:gd name="connsiteY3" fmla="*/ 375632 h 513787"/>
              <a:gd name="connsiteX4" fmla="*/ 291149 w 607639"/>
              <a:gd name="connsiteY4" fmla="*/ 375632 h 513787"/>
              <a:gd name="connsiteX5" fmla="*/ 291149 w 607639"/>
              <a:gd name="connsiteY5" fmla="*/ 400870 h 513787"/>
              <a:gd name="connsiteX6" fmla="*/ 316420 w 607639"/>
              <a:gd name="connsiteY6" fmla="*/ 400870 h 513787"/>
              <a:gd name="connsiteX7" fmla="*/ 316420 w 607639"/>
              <a:gd name="connsiteY7" fmla="*/ 375632 h 513787"/>
              <a:gd name="connsiteX8" fmla="*/ 143282 w 607639"/>
              <a:gd name="connsiteY8" fmla="*/ 375632 h 513787"/>
              <a:gd name="connsiteX9" fmla="*/ 143282 w 607639"/>
              <a:gd name="connsiteY9" fmla="*/ 400870 h 513787"/>
              <a:gd name="connsiteX10" fmla="*/ 168477 w 607639"/>
              <a:gd name="connsiteY10" fmla="*/ 400870 h 513787"/>
              <a:gd name="connsiteX11" fmla="*/ 168477 w 607639"/>
              <a:gd name="connsiteY11" fmla="*/ 375632 h 513787"/>
              <a:gd name="connsiteX12" fmla="*/ 419121 w 607639"/>
              <a:gd name="connsiteY12" fmla="*/ 335821 h 513787"/>
              <a:gd name="connsiteX13" fmla="*/ 484258 w 607639"/>
              <a:gd name="connsiteY13" fmla="*/ 335821 h 513787"/>
              <a:gd name="connsiteX14" fmla="*/ 504190 w 607639"/>
              <a:gd name="connsiteY14" fmla="*/ 355727 h 513787"/>
              <a:gd name="connsiteX15" fmla="*/ 504190 w 607639"/>
              <a:gd name="connsiteY15" fmla="*/ 420775 h 513787"/>
              <a:gd name="connsiteX16" fmla="*/ 484258 w 607639"/>
              <a:gd name="connsiteY16" fmla="*/ 440681 h 513787"/>
              <a:gd name="connsiteX17" fmla="*/ 419121 w 607639"/>
              <a:gd name="connsiteY17" fmla="*/ 440681 h 513787"/>
              <a:gd name="connsiteX18" fmla="*/ 399189 w 607639"/>
              <a:gd name="connsiteY18" fmla="*/ 420775 h 513787"/>
              <a:gd name="connsiteX19" fmla="*/ 399189 w 607639"/>
              <a:gd name="connsiteY19" fmla="*/ 355727 h 513787"/>
              <a:gd name="connsiteX20" fmla="*/ 419121 w 607639"/>
              <a:gd name="connsiteY20" fmla="*/ 335821 h 513787"/>
              <a:gd name="connsiteX21" fmla="*/ 271216 w 607639"/>
              <a:gd name="connsiteY21" fmla="*/ 335821 h 513787"/>
              <a:gd name="connsiteX22" fmla="*/ 336353 w 607639"/>
              <a:gd name="connsiteY22" fmla="*/ 335821 h 513787"/>
              <a:gd name="connsiteX23" fmla="*/ 356285 w 607639"/>
              <a:gd name="connsiteY23" fmla="*/ 355727 h 513787"/>
              <a:gd name="connsiteX24" fmla="*/ 356285 w 607639"/>
              <a:gd name="connsiteY24" fmla="*/ 420775 h 513787"/>
              <a:gd name="connsiteX25" fmla="*/ 336353 w 607639"/>
              <a:gd name="connsiteY25" fmla="*/ 440681 h 513787"/>
              <a:gd name="connsiteX26" fmla="*/ 271216 w 607639"/>
              <a:gd name="connsiteY26" fmla="*/ 440681 h 513787"/>
              <a:gd name="connsiteX27" fmla="*/ 251284 w 607639"/>
              <a:gd name="connsiteY27" fmla="*/ 420775 h 513787"/>
              <a:gd name="connsiteX28" fmla="*/ 251284 w 607639"/>
              <a:gd name="connsiteY28" fmla="*/ 355727 h 513787"/>
              <a:gd name="connsiteX29" fmla="*/ 271216 w 607639"/>
              <a:gd name="connsiteY29" fmla="*/ 335821 h 513787"/>
              <a:gd name="connsiteX30" fmla="*/ 123339 w 607639"/>
              <a:gd name="connsiteY30" fmla="*/ 335821 h 513787"/>
              <a:gd name="connsiteX31" fmla="*/ 188420 w 607639"/>
              <a:gd name="connsiteY31" fmla="*/ 335821 h 513787"/>
              <a:gd name="connsiteX32" fmla="*/ 208451 w 607639"/>
              <a:gd name="connsiteY32" fmla="*/ 355727 h 513787"/>
              <a:gd name="connsiteX33" fmla="*/ 208451 w 607639"/>
              <a:gd name="connsiteY33" fmla="*/ 420775 h 513787"/>
              <a:gd name="connsiteX34" fmla="*/ 188420 w 607639"/>
              <a:gd name="connsiteY34" fmla="*/ 440681 h 513787"/>
              <a:gd name="connsiteX35" fmla="*/ 123339 w 607639"/>
              <a:gd name="connsiteY35" fmla="*/ 440681 h 513787"/>
              <a:gd name="connsiteX36" fmla="*/ 103308 w 607639"/>
              <a:gd name="connsiteY36" fmla="*/ 420775 h 513787"/>
              <a:gd name="connsiteX37" fmla="*/ 103308 w 607639"/>
              <a:gd name="connsiteY37" fmla="*/ 355727 h 513787"/>
              <a:gd name="connsiteX38" fmla="*/ 123339 w 607639"/>
              <a:gd name="connsiteY38" fmla="*/ 335821 h 513787"/>
              <a:gd name="connsiteX39" fmla="*/ 439054 w 607639"/>
              <a:gd name="connsiteY39" fmla="*/ 220406 h 513787"/>
              <a:gd name="connsiteX40" fmla="*/ 439054 w 607639"/>
              <a:gd name="connsiteY40" fmla="*/ 245555 h 513787"/>
              <a:gd name="connsiteX41" fmla="*/ 464325 w 607639"/>
              <a:gd name="connsiteY41" fmla="*/ 245555 h 513787"/>
              <a:gd name="connsiteX42" fmla="*/ 464325 w 607639"/>
              <a:gd name="connsiteY42" fmla="*/ 220406 h 513787"/>
              <a:gd name="connsiteX43" fmla="*/ 291149 w 607639"/>
              <a:gd name="connsiteY43" fmla="*/ 220406 h 513787"/>
              <a:gd name="connsiteX44" fmla="*/ 291149 w 607639"/>
              <a:gd name="connsiteY44" fmla="*/ 245555 h 513787"/>
              <a:gd name="connsiteX45" fmla="*/ 316420 w 607639"/>
              <a:gd name="connsiteY45" fmla="*/ 245555 h 513787"/>
              <a:gd name="connsiteX46" fmla="*/ 316420 w 607639"/>
              <a:gd name="connsiteY46" fmla="*/ 220406 h 513787"/>
              <a:gd name="connsiteX47" fmla="*/ 143282 w 607639"/>
              <a:gd name="connsiteY47" fmla="*/ 220406 h 513787"/>
              <a:gd name="connsiteX48" fmla="*/ 143282 w 607639"/>
              <a:gd name="connsiteY48" fmla="*/ 245555 h 513787"/>
              <a:gd name="connsiteX49" fmla="*/ 168477 w 607639"/>
              <a:gd name="connsiteY49" fmla="*/ 245555 h 513787"/>
              <a:gd name="connsiteX50" fmla="*/ 168477 w 607639"/>
              <a:gd name="connsiteY50" fmla="*/ 220406 h 513787"/>
              <a:gd name="connsiteX51" fmla="*/ 419121 w 607639"/>
              <a:gd name="connsiteY51" fmla="*/ 180506 h 513787"/>
              <a:gd name="connsiteX52" fmla="*/ 484258 w 607639"/>
              <a:gd name="connsiteY52" fmla="*/ 180506 h 513787"/>
              <a:gd name="connsiteX53" fmla="*/ 504190 w 607639"/>
              <a:gd name="connsiteY53" fmla="*/ 200412 h 513787"/>
              <a:gd name="connsiteX54" fmla="*/ 504190 w 607639"/>
              <a:gd name="connsiteY54" fmla="*/ 265460 h 513787"/>
              <a:gd name="connsiteX55" fmla="*/ 484258 w 607639"/>
              <a:gd name="connsiteY55" fmla="*/ 285366 h 513787"/>
              <a:gd name="connsiteX56" fmla="*/ 419121 w 607639"/>
              <a:gd name="connsiteY56" fmla="*/ 285366 h 513787"/>
              <a:gd name="connsiteX57" fmla="*/ 399189 w 607639"/>
              <a:gd name="connsiteY57" fmla="*/ 265460 h 513787"/>
              <a:gd name="connsiteX58" fmla="*/ 399189 w 607639"/>
              <a:gd name="connsiteY58" fmla="*/ 200412 h 513787"/>
              <a:gd name="connsiteX59" fmla="*/ 419121 w 607639"/>
              <a:gd name="connsiteY59" fmla="*/ 180506 h 513787"/>
              <a:gd name="connsiteX60" fmla="*/ 271216 w 607639"/>
              <a:gd name="connsiteY60" fmla="*/ 180506 h 513787"/>
              <a:gd name="connsiteX61" fmla="*/ 336353 w 607639"/>
              <a:gd name="connsiteY61" fmla="*/ 180506 h 513787"/>
              <a:gd name="connsiteX62" fmla="*/ 356285 w 607639"/>
              <a:gd name="connsiteY62" fmla="*/ 200412 h 513787"/>
              <a:gd name="connsiteX63" fmla="*/ 356285 w 607639"/>
              <a:gd name="connsiteY63" fmla="*/ 265460 h 513787"/>
              <a:gd name="connsiteX64" fmla="*/ 336353 w 607639"/>
              <a:gd name="connsiteY64" fmla="*/ 285366 h 513787"/>
              <a:gd name="connsiteX65" fmla="*/ 271216 w 607639"/>
              <a:gd name="connsiteY65" fmla="*/ 285366 h 513787"/>
              <a:gd name="connsiteX66" fmla="*/ 251284 w 607639"/>
              <a:gd name="connsiteY66" fmla="*/ 265460 h 513787"/>
              <a:gd name="connsiteX67" fmla="*/ 251284 w 607639"/>
              <a:gd name="connsiteY67" fmla="*/ 200412 h 513787"/>
              <a:gd name="connsiteX68" fmla="*/ 271216 w 607639"/>
              <a:gd name="connsiteY68" fmla="*/ 180506 h 513787"/>
              <a:gd name="connsiteX69" fmla="*/ 123339 w 607639"/>
              <a:gd name="connsiteY69" fmla="*/ 180506 h 513787"/>
              <a:gd name="connsiteX70" fmla="*/ 188420 w 607639"/>
              <a:gd name="connsiteY70" fmla="*/ 180506 h 513787"/>
              <a:gd name="connsiteX71" fmla="*/ 208451 w 607639"/>
              <a:gd name="connsiteY71" fmla="*/ 200412 h 513787"/>
              <a:gd name="connsiteX72" fmla="*/ 208451 w 607639"/>
              <a:gd name="connsiteY72" fmla="*/ 265460 h 513787"/>
              <a:gd name="connsiteX73" fmla="*/ 188420 w 607639"/>
              <a:gd name="connsiteY73" fmla="*/ 285366 h 513787"/>
              <a:gd name="connsiteX74" fmla="*/ 123339 w 607639"/>
              <a:gd name="connsiteY74" fmla="*/ 285366 h 513787"/>
              <a:gd name="connsiteX75" fmla="*/ 103308 w 607639"/>
              <a:gd name="connsiteY75" fmla="*/ 265460 h 513787"/>
              <a:gd name="connsiteX76" fmla="*/ 103308 w 607639"/>
              <a:gd name="connsiteY76" fmla="*/ 200412 h 513787"/>
              <a:gd name="connsiteX77" fmla="*/ 123339 w 607639"/>
              <a:gd name="connsiteY77" fmla="*/ 180506 h 513787"/>
              <a:gd name="connsiteX78" fmla="*/ 39874 w 607639"/>
              <a:gd name="connsiteY78" fmla="*/ 75633 h 513787"/>
              <a:gd name="connsiteX79" fmla="*/ 39874 w 607639"/>
              <a:gd name="connsiteY79" fmla="*/ 473971 h 513787"/>
              <a:gd name="connsiteX80" fmla="*/ 567765 w 607639"/>
              <a:gd name="connsiteY80" fmla="*/ 473971 h 513787"/>
              <a:gd name="connsiteX81" fmla="*/ 567765 w 607639"/>
              <a:gd name="connsiteY81" fmla="*/ 75633 h 513787"/>
              <a:gd name="connsiteX82" fmla="*/ 523173 w 607639"/>
              <a:gd name="connsiteY82" fmla="*/ 75633 h 513787"/>
              <a:gd name="connsiteX83" fmla="*/ 523173 w 607639"/>
              <a:gd name="connsiteY83" fmla="*/ 88342 h 513787"/>
              <a:gd name="connsiteX84" fmla="*/ 503236 w 607639"/>
              <a:gd name="connsiteY84" fmla="*/ 108250 h 513787"/>
              <a:gd name="connsiteX85" fmla="*/ 483299 w 607639"/>
              <a:gd name="connsiteY85" fmla="*/ 88342 h 513787"/>
              <a:gd name="connsiteX86" fmla="*/ 483299 w 607639"/>
              <a:gd name="connsiteY86" fmla="*/ 75633 h 513787"/>
              <a:gd name="connsiteX87" fmla="*/ 423487 w 607639"/>
              <a:gd name="connsiteY87" fmla="*/ 75633 h 513787"/>
              <a:gd name="connsiteX88" fmla="*/ 423487 w 607639"/>
              <a:gd name="connsiteY88" fmla="*/ 88342 h 513787"/>
              <a:gd name="connsiteX89" fmla="*/ 403550 w 607639"/>
              <a:gd name="connsiteY89" fmla="*/ 108250 h 513787"/>
              <a:gd name="connsiteX90" fmla="*/ 383613 w 607639"/>
              <a:gd name="connsiteY90" fmla="*/ 88342 h 513787"/>
              <a:gd name="connsiteX91" fmla="*/ 383613 w 607639"/>
              <a:gd name="connsiteY91" fmla="*/ 75633 h 513787"/>
              <a:gd name="connsiteX92" fmla="*/ 323712 w 607639"/>
              <a:gd name="connsiteY92" fmla="*/ 75633 h 513787"/>
              <a:gd name="connsiteX93" fmla="*/ 323712 w 607639"/>
              <a:gd name="connsiteY93" fmla="*/ 88342 h 513787"/>
              <a:gd name="connsiteX94" fmla="*/ 303775 w 607639"/>
              <a:gd name="connsiteY94" fmla="*/ 108250 h 513787"/>
              <a:gd name="connsiteX95" fmla="*/ 283838 w 607639"/>
              <a:gd name="connsiteY95" fmla="*/ 88342 h 513787"/>
              <a:gd name="connsiteX96" fmla="*/ 283838 w 607639"/>
              <a:gd name="connsiteY96" fmla="*/ 75633 h 513787"/>
              <a:gd name="connsiteX97" fmla="*/ 224026 w 607639"/>
              <a:gd name="connsiteY97" fmla="*/ 75633 h 513787"/>
              <a:gd name="connsiteX98" fmla="*/ 224026 w 607639"/>
              <a:gd name="connsiteY98" fmla="*/ 88342 h 513787"/>
              <a:gd name="connsiteX99" fmla="*/ 204089 w 607639"/>
              <a:gd name="connsiteY99" fmla="*/ 108250 h 513787"/>
              <a:gd name="connsiteX100" fmla="*/ 184152 w 607639"/>
              <a:gd name="connsiteY100" fmla="*/ 88342 h 513787"/>
              <a:gd name="connsiteX101" fmla="*/ 184152 w 607639"/>
              <a:gd name="connsiteY101" fmla="*/ 75633 h 513787"/>
              <a:gd name="connsiteX102" fmla="*/ 124340 w 607639"/>
              <a:gd name="connsiteY102" fmla="*/ 75633 h 513787"/>
              <a:gd name="connsiteX103" fmla="*/ 124340 w 607639"/>
              <a:gd name="connsiteY103" fmla="*/ 88342 h 513787"/>
              <a:gd name="connsiteX104" fmla="*/ 104403 w 607639"/>
              <a:gd name="connsiteY104" fmla="*/ 108250 h 513787"/>
              <a:gd name="connsiteX105" fmla="*/ 84466 w 607639"/>
              <a:gd name="connsiteY105" fmla="*/ 88342 h 513787"/>
              <a:gd name="connsiteX106" fmla="*/ 84466 w 607639"/>
              <a:gd name="connsiteY106" fmla="*/ 75633 h 513787"/>
              <a:gd name="connsiteX107" fmla="*/ 104403 w 607639"/>
              <a:gd name="connsiteY107" fmla="*/ 0 h 513787"/>
              <a:gd name="connsiteX108" fmla="*/ 124340 w 607639"/>
              <a:gd name="connsiteY108" fmla="*/ 19908 h 513787"/>
              <a:gd name="connsiteX109" fmla="*/ 124340 w 607639"/>
              <a:gd name="connsiteY109" fmla="*/ 35817 h 513787"/>
              <a:gd name="connsiteX110" fmla="*/ 184152 w 607639"/>
              <a:gd name="connsiteY110" fmla="*/ 35817 h 513787"/>
              <a:gd name="connsiteX111" fmla="*/ 184152 w 607639"/>
              <a:gd name="connsiteY111" fmla="*/ 19908 h 513787"/>
              <a:gd name="connsiteX112" fmla="*/ 204089 w 607639"/>
              <a:gd name="connsiteY112" fmla="*/ 0 h 513787"/>
              <a:gd name="connsiteX113" fmla="*/ 224026 w 607639"/>
              <a:gd name="connsiteY113" fmla="*/ 19908 h 513787"/>
              <a:gd name="connsiteX114" fmla="*/ 224026 w 607639"/>
              <a:gd name="connsiteY114" fmla="*/ 35817 h 513787"/>
              <a:gd name="connsiteX115" fmla="*/ 283838 w 607639"/>
              <a:gd name="connsiteY115" fmla="*/ 35817 h 513787"/>
              <a:gd name="connsiteX116" fmla="*/ 283838 w 607639"/>
              <a:gd name="connsiteY116" fmla="*/ 19908 h 513787"/>
              <a:gd name="connsiteX117" fmla="*/ 303775 w 607639"/>
              <a:gd name="connsiteY117" fmla="*/ 0 h 513787"/>
              <a:gd name="connsiteX118" fmla="*/ 323712 w 607639"/>
              <a:gd name="connsiteY118" fmla="*/ 19908 h 513787"/>
              <a:gd name="connsiteX119" fmla="*/ 323712 w 607639"/>
              <a:gd name="connsiteY119" fmla="*/ 35817 h 513787"/>
              <a:gd name="connsiteX120" fmla="*/ 383613 w 607639"/>
              <a:gd name="connsiteY120" fmla="*/ 35817 h 513787"/>
              <a:gd name="connsiteX121" fmla="*/ 383613 w 607639"/>
              <a:gd name="connsiteY121" fmla="*/ 19908 h 513787"/>
              <a:gd name="connsiteX122" fmla="*/ 403550 w 607639"/>
              <a:gd name="connsiteY122" fmla="*/ 0 h 513787"/>
              <a:gd name="connsiteX123" fmla="*/ 423487 w 607639"/>
              <a:gd name="connsiteY123" fmla="*/ 19908 h 513787"/>
              <a:gd name="connsiteX124" fmla="*/ 423487 w 607639"/>
              <a:gd name="connsiteY124" fmla="*/ 35817 h 513787"/>
              <a:gd name="connsiteX125" fmla="*/ 483299 w 607639"/>
              <a:gd name="connsiteY125" fmla="*/ 35817 h 513787"/>
              <a:gd name="connsiteX126" fmla="*/ 483299 w 607639"/>
              <a:gd name="connsiteY126" fmla="*/ 19908 h 513787"/>
              <a:gd name="connsiteX127" fmla="*/ 503236 w 607639"/>
              <a:gd name="connsiteY127" fmla="*/ 0 h 513787"/>
              <a:gd name="connsiteX128" fmla="*/ 523173 w 607639"/>
              <a:gd name="connsiteY128" fmla="*/ 19908 h 513787"/>
              <a:gd name="connsiteX129" fmla="*/ 523173 w 607639"/>
              <a:gd name="connsiteY129" fmla="*/ 35817 h 513787"/>
              <a:gd name="connsiteX130" fmla="*/ 587702 w 607639"/>
              <a:gd name="connsiteY130" fmla="*/ 35817 h 513787"/>
              <a:gd name="connsiteX131" fmla="*/ 607639 w 607639"/>
              <a:gd name="connsiteY131" fmla="*/ 55725 h 513787"/>
              <a:gd name="connsiteX132" fmla="*/ 607639 w 607639"/>
              <a:gd name="connsiteY132" fmla="*/ 493879 h 513787"/>
              <a:gd name="connsiteX133" fmla="*/ 587702 w 607639"/>
              <a:gd name="connsiteY133" fmla="*/ 513787 h 513787"/>
              <a:gd name="connsiteX134" fmla="*/ 19937 w 607639"/>
              <a:gd name="connsiteY134" fmla="*/ 513787 h 513787"/>
              <a:gd name="connsiteX135" fmla="*/ 0 w 607639"/>
              <a:gd name="connsiteY135" fmla="*/ 493879 h 513787"/>
              <a:gd name="connsiteX136" fmla="*/ 0 w 607639"/>
              <a:gd name="connsiteY136" fmla="*/ 55725 h 513787"/>
              <a:gd name="connsiteX137" fmla="*/ 19937 w 607639"/>
              <a:gd name="connsiteY137" fmla="*/ 35817 h 513787"/>
              <a:gd name="connsiteX138" fmla="*/ 84466 w 607639"/>
              <a:gd name="connsiteY138" fmla="*/ 35817 h 513787"/>
              <a:gd name="connsiteX139" fmla="*/ 84466 w 607639"/>
              <a:gd name="connsiteY139" fmla="*/ 19908 h 513787"/>
              <a:gd name="connsiteX140" fmla="*/ 104403 w 607639"/>
              <a:gd name="connsiteY140" fmla="*/ 0 h 51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607639" h="513787">
                <a:moveTo>
                  <a:pt x="439054" y="375632"/>
                </a:moveTo>
                <a:lnTo>
                  <a:pt x="439054" y="400870"/>
                </a:lnTo>
                <a:lnTo>
                  <a:pt x="464325" y="400870"/>
                </a:lnTo>
                <a:lnTo>
                  <a:pt x="464325" y="375632"/>
                </a:lnTo>
                <a:close/>
                <a:moveTo>
                  <a:pt x="291149" y="375632"/>
                </a:moveTo>
                <a:lnTo>
                  <a:pt x="291149" y="400870"/>
                </a:lnTo>
                <a:lnTo>
                  <a:pt x="316420" y="400870"/>
                </a:lnTo>
                <a:lnTo>
                  <a:pt x="316420" y="375632"/>
                </a:lnTo>
                <a:close/>
                <a:moveTo>
                  <a:pt x="143282" y="375632"/>
                </a:moveTo>
                <a:lnTo>
                  <a:pt x="143282" y="400870"/>
                </a:lnTo>
                <a:lnTo>
                  <a:pt x="168477" y="400870"/>
                </a:lnTo>
                <a:lnTo>
                  <a:pt x="168477" y="375632"/>
                </a:lnTo>
                <a:close/>
                <a:moveTo>
                  <a:pt x="419121" y="335821"/>
                </a:moveTo>
                <a:lnTo>
                  <a:pt x="484258" y="335821"/>
                </a:lnTo>
                <a:cubicBezTo>
                  <a:pt x="495292" y="335821"/>
                  <a:pt x="504190" y="344707"/>
                  <a:pt x="504190" y="355727"/>
                </a:cubicBezTo>
                <a:lnTo>
                  <a:pt x="504190" y="420775"/>
                </a:lnTo>
                <a:cubicBezTo>
                  <a:pt x="504190" y="431795"/>
                  <a:pt x="495292" y="440681"/>
                  <a:pt x="484258" y="440681"/>
                </a:cubicBezTo>
                <a:lnTo>
                  <a:pt x="419121" y="440681"/>
                </a:lnTo>
                <a:cubicBezTo>
                  <a:pt x="408087" y="440681"/>
                  <a:pt x="399189" y="431795"/>
                  <a:pt x="399189" y="420775"/>
                </a:cubicBezTo>
                <a:lnTo>
                  <a:pt x="399189" y="355727"/>
                </a:lnTo>
                <a:cubicBezTo>
                  <a:pt x="399189" y="344707"/>
                  <a:pt x="408087" y="335821"/>
                  <a:pt x="419121" y="335821"/>
                </a:cubicBezTo>
                <a:close/>
                <a:moveTo>
                  <a:pt x="271216" y="335821"/>
                </a:moveTo>
                <a:lnTo>
                  <a:pt x="336353" y="335821"/>
                </a:lnTo>
                <a:cubicBezTo>
                  <a:pt x="347387" y="335821"/>
                  <a:pt x="356285" y="344707"/>
                  <a:pt x="356285" y="355727"/>
                </a:cubicBezTo>
                <a:lnTo>
                  <a:pt x="356285" y="420775"/>
                </a:lnTo>
                <a:cubicBezTo>
                  <a:pt x="356285" y="431795"/>
                  <a:pt x="347387" y="440681"/>
                  <a:pt x="336353" y="440681"/>
                </a:cubicBezTo>
                <a:lnTo>
                  <a:pt x="271216" y="440681"/>
                </a:lnTo>
                <a:cubicBezTo>
                  <a:pt x="260271" y="440681"/>
                  <a:pt x="251284" y="431795"/>
                  <a:pt x="251284" y="420775"/>
                </a:cubicBezTo>
                <a:lnTo>
                  <a:pt x="251284" y="355727"/>
                </a:lnTo>
                <a:cubicBezTo>
                  <a:pt x="251284" y="344707"/>
                  <a:pt x="260271" y="335821"/>
                  <a:pt x="271216" y="335821"/>
                </a:cubicBezTo>
                <a:close/>
                <a:moveTo>
                  <a:pt x="123339" y="335821"/>
                </a:moveTo>
                <a:lnTo>
                  <a:pt x="188420" y="335821"/>
                </a:lnTo>
                <a:cubicBezTo>
                  <a:pt x="199459" y="335821"/>
                  <a:pt x="208451" y="344707"/>
                  <a:pt x="208451" y="355727"/>
                </a:cubicBezTo>
                <a:lnTo>
                  <a:pt x="208451" y="420775"/>
                </a:lnTo>
                <a:cubicBezTo>
                  <a:pt x="208451" y="431795"/>
                  <a:pt x="199459" y="440681"/>
                  <a:pt x="188420" y="440681"/>
                </a:cubicBezTo>
                <a:lnTo>
                  <a:pt x="123339" y="440681"/>
                </a:lnTo>
                <a:cubicBezTo>
                  <a:pt x="112300" y="440681"/>
                  <a:pt x="103308" y="431795"/>
                  <a:pt x="103308" y="420775"/>
                </a:cubicBezTo>
                <a:lnTo>
                  <a:pt x="103308" y="355727"/>
                </a:lnTo>
                <a:cubicBezTo>
                  <a:pt x="103308" y="344707"/>
                  <a:pt x="112300" y="335821"/>
                  <a:pt x="123339" y="335821"/>
                </a:cubicBezTo>
                <a:close/>
                <a:moveTo>
                  <a:pt x="439054" y="220406"/>
                </a:moveTo>
                <a:lnTo>
                  <a:pt x="439054" y="245555"/>
                </a:lnTo>
                <a:lnTo>
                  <a:pt x="464325" y="245555"/>
                </a:lnTo>
                <a:lnTo>
                  <a:pt x="464325" y="220406"/>
                </a:lnTo>
                <a:close/>
                <a:moveTo>
                  <a:pt x="291149" y="220406"/>
                </a:moveTo>
                <a:lnTo>
                  <a:pt x="291149" y="245555"/>
                </a:lnTo>
                <a:lnTo>
                  <a:pt x="316420" y="245555"/>
                </a:lnTo>
                <a:lnTo>
                  <a:pt x="316420" y="220406"/>
                </a:lnTo>
                <a:close/>
                <a:moveTo>
                  <a:pt x="143282" y="220406"/>
                </a:moveTo>
                <a:lnTo>
                  <a:pt x="143282" y="245555"/>
                </a:lnTo>
                <a:lnTo>
                  <a:pt x="168477" y="245555"/>
                </a:lnTo>
                <a:lnTo>
                  <a:pt x="168477" y="220406"/>
                </a:lnTo>
                <a:close/>
                <a:moveTo>
                  <a:pt x="419121" y="180506"/>
                </a:moveTo>
                <a:lnTo>
                  <a:pt x="484258" y="180506"/>
                </a:lnTo>
                <a:cubicBezTo>
                  <a:pt x="495292" y="180506"/>
                  <a:pt x="504190" y="189481"/>
                  <a:pt x="504190" y="200412"/>
                </a:cubicBezTo>
                <a:lnTo>
                  <a:pt x="504190" y="265460"/>
                </a:lnTo>
                <a:cubicBezTo>
                  <a:pt x="504190" y="276480"/>
                  <a:pt x="495292" y="285366"/>
                  <a:pt x="484258" y="285366"/>
                </a:cubicBezTo>
                <a:lnTo>
                  <a:pt x="419121" y="285366"/>
                </a:lnTo>
                <a:cubicBezTo>
                  <a:pt x="408087" y="285366"/>
                  <a:pt x="399189" y="276480"/>
                  <a:pt x="399189" y="265460"/>
                </a:cubicBezTo>
                <a:lnTo>
                  <a:pt x="399189" y="200412"/>
                </a:lnTo>
                <a:cubicBezTo>
                  <a:pt x="399189" y="189481"/>
                  <a:pt x="408087" y="180506"/>
                  <a:pt x="419121" y="180506"/>
                </a:cubicBezTo>
                <a:close/>
                <a:moveTo>
                  <a:pt x="271216" y="180506"/>
                </a:moveTo>
                <a:lnTo>
                  <a:pt x="336353" y="180506"/>
                </a:lnTo>
                <a:cubicBezTo>
                  <a:pt x="347387" y="180506"/>
                  <a:pt x="356285" y="189481"/>
                  <a:pt x="356285" y="200412"/>
                </a:cubicBezTo>
                <a:lnTo>
                  <a:pt x="356285" y="265460"/>
                </a:lnTo>
                <a:cubicBezTo>
                  <a:pt x="356285" y="276480"/>
                  <a:pt x="347387" y="285366"/>
                  <a:pt x="336353" y="285366"/>
                </a:cubicBezTo>
                <a:lnTo>
                  <a:pt x="271216" y="285366"/>
                </a:lnTo>
                <a:cubicBezTo>
                  <a:pt x="260271" y="285366"/>
                  <a:pt x="251284" y="276480"/>
                  <a:pt x="251284" y="265460"/>
                </a:cubicBezTo>
                <a:lnTo>
                  <a:pt x="251284" y="200412"/>
                </a:lnTo>
                <a:cubicBezTo>
                  <a:pt x="251284" y="189481"/>
                  <a:pt x="260271" y="180506"/>
                  <a:pt x="271216" y="180506"/>
                </a:cubicBezTo>
                <a:close/>
                <a:moveTo>
                  <a:pt x="123339" y="180506"/>
                </a:moveTo>
                <a:lnTo>
                  <a:pt x="188420" y="180506"/>
                </a:lnTo>
                <a:cubicBezTo>
                  <a:pt x="199459" y="180506"/>
                  <a:pt x="208451" y="189481"/>
                  <a:pt x="208451" y="200412"/>
                </a:cubicBezTo>
                <a:lnTo>
                  <a:pt x="208451" y="265460"/>
                </a:lnTo>
                <a:cubicBezTo>
                  <a:pt x="208451" y="276480"/>
                  <a:pt x="199459" y="285366"/>
                  <a:pt x="188420" y="285366"/>
                </a:cubicBezTo>
                <a:lnTo>
                  <a:pt x="123339" y="285366"/>
                </a:lnTo>
                <a:cubicBezTo>
                  <a:pt x="112300" y="285366"/>
                  <a:pt x="103308" y="276480"/>
                  <a:pt x="103308" y="265460"/>
                </a:cubicBezTo>
                <a:lnTo>
                  <a:pt x="103308" y="200412"/>
                </a:lnTo>
                <a:cubicBezTo>
                  <a:pt x="103308" y="189481"/>
                  <a:pt x="112300" y="180506"/>
                  <a:pt x="123339" y="180506"/>
                </a:cubicBezTo>
                <a:close/>
                <a:moveTo>
                  <a:pt x="39874" y="75633"/>
                </a:moveTo>
                <a:lnTo>
                  <a:pt x="39874" y="473971"/>
                </a:lnTo>
                <a:lnTo>
                  <a:pt x="567765" y="473971"/>
                </a:lnTo>
                <a:lnTo>
                  <a:pt x="567765" y="75633"/>
                </a:lnTo>
                <a:lnTo>
                  <a:pt x="523173" y="75633"/>
                </a:lnTo>
                <a:lnTo>
                  <a:pt x="523173" y="88342"/>
                </a:lnTo>
                <a:cubicBezTo>
                  <a:pt x="523173" y="99273"/>
                  <a:pt x="514272" y="108250"/>
                  <a:pt x="503236" y="108250"/>
                </a:cubicBezTo>
                <a:cubicBezTo>
                  <a:pt x="492199" y="108250"/>
                  <a:pt x="483299" y="99273"/>
                  <a:pt x="483299" y="88342"/>
                </a:cubicBezTo>
                <a:lnTo>
                  <a:pt x="483299" y="75633"/>
                </a:lnTo>
                <a:lnTo>
                  <a:pt x="423487" y="75633"/>
                </a:lnTo>
                <a:lnTo>
                  <a:pt x="423487" y="88342"/>
                </a:lnTo>
                <a:cubicBezTo>
                  <a:pt x="423487" y="99273"/>
                  <a:pt x="414498" y="108250"/>
                  <a:pt x="403550" y="108250"/>
                </a:cubicBezTo>
                <a:cubicBezTo>
                  <a:pt x="392513" y="108250"/>
                  <a:pt x="383613" y="99273"/>
                  <a:pt x="383613" y="88342"/>
                </a:cubicBezTo>
                <a:lnTo>
                  <a:pt x="383613" y="75633"/>
                </a:lnTo>
                <a:lnTo>
                  <a:pt x="323712" y="75633"/>
                </a:lnTo>
                <a:lnTo>
                  <a:pt x="323712" y="88342"/>
                </a:lnTo>
                <a:cubicBezTo>
                  <a:pt x="323712" y="99273"/>
                  <a:pt x="314812" y="108250"/>
                  <a:pt x="303775" y="108250"/>
                </a:cubicBezTo>
                <a:cubicBezTo>
                  <a:pt x="292827" y="108250"/>
                  <a:pt x="283838" y="99273"/>
                  <a:pt x="283838" y="88342"/>
                </a:cubicBezTo>
                <a:lnTo>
                  <a:pt x="283838" y="75633"/>
                </a:lnTo>
                <a:lnTo>
                  <a:pt x="224026" y="75633"/>
                </a:lnTo>
                <a:lnTo>
                  <a:pt x="224026" y="88342"/>
                </a:lnTo>
                <a:cubicBezTo>
                  <a:pt x="224026" y="99273"/>
                  <a:pt x="215126" y="108250"/>
                  <a:pt x="204089" y="108250"/>
                </a:cubicBezTo>
                <a:cubicBezTo>
                  <a:pt x="193052" y="108250"/>
                  <a:pt x="184152" y="99273"/>
                  <a:pt x="184152" y="88342"/>
                </a:cubicBezTo>
                <a:lnTo>
                  <a:pt x="184152" y="75633"/>
                </a:lnTo>
                <a:lnTo>
                  <a:pt x="124340" y="75633"/>
                </a:lnTo>
                <a:lnTo>
                  <a:pt x="124340" y="88342"/>
                </a:lnTo>
                <a:cubicBezTo>
                  <a:pt x="124340" y="99273"/>
                  <a:pt x="115351" y="108250"/>
                  <a:pt x="104403" y="108250"/>
                </a:cubicBezTo>
                <a:cubicBezTo>
                  <a:pt x="93367" y="108250"/>
                  <a:pt x="84466" y="99273"/>
                  <a:pt x="84466" y="88342"/>
                </a:cubicBezTo>
                <a:lnTo>
                  <a:pt x="84466" y="75633"/>
                </a:lnTo>
                <a:close/>
                <a:moveTo>
                  <a:pt x="104403" y="0"/>
                </a:moveTo>
                <a:cubicBezTo>
                  <a:pt x="115351" y="0"/>
                  <a:pt x="124340" y="8888"/>
                  <a:pt x="124340" y="19908"/>
                </a:cubicBezTo>
                <a:lnTo>
                  <a:pt x="124340" y="35817"/>
                </a:lnTo>
                <a:lnTo>
                  <a:pt x="184152" y="35817"/>
                </a:lnTo>
                <a:lnTo>
                  <a:pt x="184152" y="19908"/>
                </a:lnTo>
                <a:cubicBezTo>
                  <a:pt x="184152" y="8888"/>
                  <a:pt x="193052" y="0"/>
                  <a:pt x="204089" y="0"/>
                </a:cubicBezTo>
                <a:cubicBezTo>
                  <a:pt x="215126" y="0"/>
                  <a:pt x="224026" y="8888"/>
                  <a:pt x="224026" y="19908"/>
                </a:cubicBezTo>
                <a:lnTo>
                  <a:pt x="224026" y="35817"/>
                </a:lnTo>
                <a:lnTo>
                  <a:pt x="283838" y="35817"/>
                </a:lnTo>
                <a:lnTo>
                  <a:pt x="283838" y="19908"/>
                </a:lnTo>
                <a:cubicBezTo>
                  <a:pt x="283838" y="8888"/>
                  <a:pt x="292827" y="0"/>
                  <a:pt x="303775" y="0"/>
                </a:cubicBezTo>
                <a:cubicBezTo>
                  <a:pt x="314812" y="0"/>
                  <a:pt x="323712" y="8888"/>
                  <a:pt x="323712" y="19908"/>
                </a:cubicBezTo>
                <a:lnTo>
                  <a:pt x="323712" y="35817"/>
                </a:lnTo>
                <a:lnTo>
                  <a:pt x="383613" y="35817"/>
                </a:lnTo>
                <a:lnTo>
                  <a:pt x="383613" y="19908"/>
                </a:lnTo>
                <a:cubicBezTo>
                  <a:pt x="383613" y="8888"/>
                  <a:pt x="392513" y="0"/>
                  <a:pt x="403550" y="0"/>
                </a:cubicBezTo>
                <a:cubicBezTo>
                  <a:pt x="414498" y="0"/>
                  <a:pt x="423487" y="8888"/>
                  <a:pt x="423487" y="19908"/>
                </a:cubicBezTo>
                <a:lnTo>
                  <a:pt x="423487" y="35817"/>
                </a:lnTo>
                <a:lnTo>
                  <a:pt x="483299" y="35817"/>
                </a:lnTo>
                <a:lnTo>
                  <a:pt x="483299" y="19908"/>
                </a:lnTo>
                <a:cubicBezTo>
                  <a:pt x="483299" y="8888"/>
                  <a:pt x="492199" y="0"/>
                  <a:pt x="503236" y="0"/>
                </a:cubicBezTo>
                <a:cubicBezTo>
                  <a:pt x="514272" y="0"/>
                  <a:pt x="523173" y="8888"/>
                  <a:pt x="523173" y="19908"/>
                </a:cubicBezTo>
                <a:lnTo>
                  <a:pt x="523173" y="35817"/>
                </a:lnTo>
                <a:lnTo>
                  <a:pt x="587702" y="35817"/>
                </a:lnTo>
                <a:cubicBezTo>
                  <a:pt x="598649" y="35817"/>
                  <a:pt x="607639" y="44704"/>
                  <a:pt x="607639" y="55725"/>
                </a:cubicBezTo>
                <a:lnTo>
                  <a:pt x="607639" y="493879"/>
                </a:lnTo>
                <a:cubicBezTo>
                  <a:pt x="607639" y="504900"/>
                  <a:pt x="598649" y="513787"/>
                  <a:pt x="587702" y="513787"/>
                </a:cubicBezTo>
                <a:lnTo>
                  <a:pt x="19937" y="513787"/>
                </a:lnTo>
                <a:cubicBezTo>
                  <a:pt x="8901" y="513787"/>
                  <a:pt x="0" y="504900"/>
                  <a:pt x="0" y="493879"/>
                </a:cubicBezTo>
                <a:lnTo>
                  <a:pt x="0" y="55725"/>
                </a:lnTo>
                <a:cubicBezTo>
                  <a:pt x="0" y="44704"/>
                  <a:pt x="8901" y="35817"/>
                  <a:pt x="19937" y="35817"/>
                </a:cubicBezTo>
                <a:lnTo>
                  <a:pt x="84466" y="35817"/>
                </a:lnTo>
                <a:lnTo>
                  <a:pt x="84466" y="19908"/>
                </a:lnTo>
                <a:cubicBezTo>
                  <a:pt x="84466" y="8888"/>
                  <a:pt x="93367" y="0"/>
                  <a:pt x="104403" y="0"/>
                </a:cubicBezTo>
                <a:close/>
              </a:path>
            </a:pathLst>
          </a:cu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矩形 7"/>
          <p:cNvSpPr/>
          <p:nvPr/>
        </p:nvSpPr>
        <p:spPr>
          <a:xfrm>
            <a:off x="3563080" y="2970710"/>
            <a:ext cx="1784373" cy="39658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800" b="1" dirty="0" err="1" smtClean="0">
                <a:latin typeface="+mn-ea"/>
              </a:rPr>
              <a:t>pyMysql</a:t>
            </a:r>
            <a:endParaRPr lang="zh-CN" altLang="en-US" sz="1800" b="1" dirty="0">
              <a:latin typeface="+mn-ea"/>
            </a:endParaRPr>
          </a:p>
        </p:txBody>
      </p:sp>
      <p:sp>
        <p:nvSpPr>
          <p:cNvPr id="9" name="圆角矩形 8"/>
          <p:cNvSpPr/>
          <p:nvPr/>
        </p:nvSpPr>
        <p:spPr>
          <a:xfrm>
            <a:off x="6747407" y="2095976"/>
            <a:ext cx="657225" cy="657225"/>
          </a:xfrm>
          <a:prstGeom prst="roundRect">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圆角矩形 48"/>
          <p:cNvSpPr/>
          <p:nvPr/>
        </p:nvSpPr>
        <p:spPr>
          <a:xfrm>
            <a:off x="6911713" y="2349570"/>
            <a:ext cx="328613" cy="164325"/>
          </a:xfrm>
          <a:custGeom>
            <a:avLst/>
            <a:gdLst>
              <a:gd name="connsiteX0" fmla="*/ 33800 w 605663"/>
              <a:gd name="connsiteY0" fmla="*/ 235406 h 302867"/>
              <a:gd name="connsiteX1" fmla="*/ 400530 w 605663"/>
              <a:gd name="connsiteY1" fmla="*/ 235406 h 302867"/>
              <a:gd name="connsiteX2" fmla="*/ 434330 w 605663"/>
              <a:gd name="connsiteY2" fmla="*/ 269136 h 302867"/>
              <a:gd name="connsiteX3" fmla="*/ 400530 w 605663"/>
              <a:gd name="connsiteY3" fmla="*/ 302867 h 302867"/>
              <a:gd name="connsiteX4" fmla="*/ 33800 w 605663"/>
              <a:gd name="connsiteY4" fmla="*/ 302867 h 302867"/>
              <a:gd name="connsiteX5" fmla="*/ 0 w 605663"/>
              <a:gd name="connsiteY5" fmla="*/ 269136 h 302867"/>
              <a:gd name="connsiteX6" fmla="*/ 33800 w 605663"/>
              <a:gd name="connsiteY6" fmla="*/ 235406 h 302867"/>
              <a:gd name="connsiteX7" fmla="*/ 130123 w 605663"/>
              <a:gd name="connsiteY7" fmla="*/ 135062 h 302867"/>
              <a:gd name="connsiteX8" fmla="*/ 400529 w 605663"/>
              <a:gd name="connsiteY8" fmla="*/ 135062 h 302867"/>
              <a:gd name="connsiteX9" fmla="*/ 434330 w 605663"/>
              <a:gd name="connsiteY9" fmla="*/ 168792 h 302867"/>
              <a:gd name="connsiteX10" fmla="*/ 400529 w 605663"/>
              <a:gd name="connsiteY10" fmla="*/ 202523 h 302867"/>
              <a:gd name="connsiteX11" fmla="*/ 130123 w 605663"/>
              <a:gd name="connsiteY11" fmla="*/ 202523 h 302867"/>
              <a:gd name="connsiteX12" fmla="*/ 96322 w 605663"/>
              <a:gd name="connsiteY12" fmla="*/ 168792 h 302867"/>
              <a:gd name="connsiteX13" fmla="*/ 130123 w 605663"/>
              <a:gd name="connsiteY13" fmla="*/ 135062 h 302867"/>
              <a:gd name="connsiteX14" fmla="*/ 488123 w 605663"/>
              <a:gd name="connsiteY14" fmla="*/ 0 h 302867"/>
              <a:gd name="connsiteX15" fmla="*/ 489045 w 605663"/>
              <a:gd name="connsiteY15" fmla="*/ 0 h 302867"/>
              <a:gd name="connsiteX16" fmla="*/ 505331 w 605663"/>
              <a:gd name="connsiteY16" fmla="*/ 16883 h 302867"/>
              <a:gd name="connsiteX17" fmla="*/ 505331 w 605663"/>
              <a:gd name="connsiteY17" fmla="*/ 33612 h 302867"/>
              <a:gd name="connsiteX18" fmla="*/ 589530 w 605663"/>
              <a:gd name="connsiteY18" fmla="*/ 46658 h 302867"/>
              <a:gd name="connsiteX19" fmla="*/ 605663 w 605663"/>
              <a:gd name="connsiteY19" fmla="*/ 65536 h 302867"/>
              <a:gd name="connsiteX20" fmla="*/ 605663 w 605663"/>
              <a:gd name="connsiteY20" fmla="*/ 67531 h 302867"/>
              <a:gd name="connsiteX21" fmla="*/ 589530 w 605663"/>
              <a:gd name="connsiteY21" fmla="*/ 86409 h 302867"/>
              <a:gd name="connsiteX22" fmla="*/ 505331 w 605663"/>
              <a:gd name="connsiteY22" fmla="*/ 99608 h 302867"/>
              <a:gd name="connsiteX23" fmla="*/ 505331 w 605663"/>
              <a:gd name="connsiteY23" fmla="*/ 118179 h 302867"/>
              <a:gd name="connsiteX24" fmla="*/ 489045 w 605663"/>
              <a:gd name="connsiteY24" fmla="*/ 135062 h 302867"/>
              <a:gd name="connsiteX25" fmla="*/ 488123 w 605663"/>
              <a:gd name="connsiteY25" fmla="*/ 135062 h 302867"/>
              <a:gd name="connsiteX26" fmla="*/ 470453 w 605663"/>
              <a:gd name="connsiteY26" fmla="*/ 118179 h 302867"/>
              <a:gd name="connsiteX27" fmla="*/ 470453 w 605663"/>
              <a:gd name="connsiteY27" fmla="*/ 100376 h 302867"/>
              <a:gd name="connsiteX28" fmla="*/ 130124 w 605663"/>
              <a:gd name="connsiteY28" fmla="*/ 100376 h 302867"/>
              <a:gd name="connsiteX29" fmla="*/ 96322 w 605663"/>
              <a:gd name="connsiteY29" fmla="*/ 66610 h 302867"/>
              <a:gd name="connsiteX30" fmla="*/ 130124 w 605663"/>
              <a:gd name="connsiteY30" fmla="*/ 32845 h 302867"/>
              <a:gd name="connsiteX31" fmla="*/ 470453 w 605663"/>
              <a:gd name="connsiteY31" fmla="*/ 32845 h 302867"/>
              <a:gd name="connsiteX32" fmla="*/ 470453 w 605663"/>
              <a:gd name="connsiteY32" fmla="*/ 16883 h 302867"/>
              <a:gd name="connsiteX33" fmla="*/ 488123 w 605663"/>
              <a:gd name="connsiteY33" fmla="*/ 0 h 3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5663" h="302867">
                <a:moveTo>
                  <a:pt x="33800" y="235406"/>
                </a:moveTo>
                <a:lnTo>
                  <a:pt x="400530" y="235406"/>
                </a:lnTo>
                <a:cubicBezTo>
                  <a:pt x="419120" y="235406"/>
                  <a:pt x="434330" y="250431"/>
                  <a:pt x="434330" y="269136"/>
                </a:cubicBezTo>
                <a:cubicBezTo>
                  <a:pt x="434330" y="287688"/>
                  <a:pt x="419120" y="302867"/>
                  <a:pt x="400530" y="302867"/>
                </a:cubicBezTo>
                <a:lnTo>
                  <a:pt x="33800" y="302867"/>
                </a:lnTo>
                <a:cubicBezTo>
                  <a:pt x="15210" y="302867"/>
                  <a:pt x="0" y="287688"/>
                  <a:pt x="0" y="269136"/>
                </a:cubicBezTo>
                <a:cubicBezTo>
                  <a:pt x="0" y="250431"/>
                  <a:pt x="15210" y="235406"/>
                  <a:pt x="33800" y="235406"/>
                </a:cubicBezTo>
                <a:close/>
                <a:moveTo>
                  <a:pt x="130123" y="135062"/>
                </a:moveTo>
                <a:lnTo>
                  <a:pt x="400529" y="135062"/>
                </a:lnTo>
                <a:cubicBezTo>
                  <a:pt x="419120" y="135062"/>
                  <a:pt x="434330" y="150241"/>
                  <a:pt x="434330" y="168792"/>
                </a:cubicBezTo>
                <a:cubicBezTo>
                  <a:pt x="434330" y="187498"/>
                  <a:pt x="419120" y="202523"/>
                  <a:pt x="400529" y="202523"/>
                </a:cubicBezTo>
                <a:lnTo>
                  <a:pt x="130123" y="202523"/>
                </a:lnTo>
                <a:cubicBezTo>
                  <a:pt x="111379" y="202523"/>
                  <a:pt x="96322" y="187498"/>
                  <a:pt x="96322" y="168792"/>
                </a:cubicBezTo>
                <a:cubicBezTo>
                  <a:pt x="96322" y="150241"/>
                  <a:pt x="111379" y="135062"/>
                  <a:pt x="130123" y="135062"/>
                </a:cubicBezTo>
                <a:close/>
                <a:moveTo>
                  <a:pt x="488123" y="0"/>
                </a:moveTo>
                <a:lnTo>
                  <a:pt x="489045" y="0"/>
                </a:lnTo>
                <a:cubicBezTo>
                  <a:pt x="498417" y="0"/>
                  <a:pt x="505331" y="7674"/>
                  <a:pt x="505331" y="16883"/>
                </a:cubicBezTo>
                <a:lnTo>
                  <a:pt x="505331" y="33612"/>
                </a:lnTo>
                <a:lnTo>
                  <a:pt x="589530" y="46658"/>
                </a:lnTo>
                <a:cubicBezTo>
                  <a:pt x="598442" y="48039"/>
                  <a:pt x="605663" y="56480"/>
                  <a:pt x="605663" y="65536"/>
                </a:cubicBezTo>
                <a:lnTo>
                  <a:pt x="605663" y="67531"/>
                </a:lnTo>
                <a:cubicBezTo>
                  <a:pt x="605663" y="76586"/>
                  <a:pt x="598442" y="85028"/>
                  <a:pt x="589530" y="86409"/>
                </a:cubicBezTo>
                <a:lnTo>
                  <a:pt x="505331" y="99608"/>
                </a:lnTo>
                <a:lnTo>
                  <a:pt x="505331" y="118179"/>
                </a:lnTo>
                <a:cubicBezTo>
                  <a:pt x="505331" y="127542"/>
                  <a:pt x="498417" y="135062"/>
                  <a:pt x="489045" y="135062"/>
                </a:cubicBezTo>
                <a:lnTo>
                  <a:pt x="488123" y="135062"/>
                </a:lnTo>
                <a:cubicBezTo>
                  <a:pt x="478750" y="135062"/>
                  <a:pt x="470453" y="127542"/>
                  <a:pt x="470453" y="118179"/>
                </a:cubicBezTo>
                <a:lnTo>
                  <a:pt x="470453" y="100376"/>
                </a:lnTo>
                <a:lnTo>
                  <a:pt x="130124" y="100376"/>
                </a:lnTo>
                <a:cubicBezTo>
                  <a:pt x="111379" y="100376"/>
                  <a:pt x="96322" y="85181"/>
                  <a:pt x="96322" y="66610"/>
                </a:cubicBezTo>
                <a:cubicBezTo>
                  <a:pt x="96322" y="47886"/>
                  <a:pt x="111379" y="32845"/>
                  <a:pt x="130124" y="32845"/>
                </a:cubicBezTo>
                <a:lnTo>
                  <a:pt x="470453" y="32845"/>
                </a:lnTo>
                <a:lnTo>
                  <a:pt x="470453" y="16883"/>
                </a:lnTo>
                <a:cubicBezTo>
                  <a:pt x="470453" y="7674"/>
                  <a:pt x="478750" y="0"/>
                  <a:pt x="488123" y="0"/>
                </a:cubicBezTo>
                <a:close/>
              </a:path>
            </a:pathLst>
          </a:cu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矩形 10"/>
          <p:cNvSpPr/>
          <p:nvPr/>
        </p:nvSpPr>
        <p:spPr>
          <a:xfrm>
            <a:off x="6204193" y="2970710"/>
            <a:ext cx="1743652" cy="39658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800" b="1" dirty="0" err="1" smtClean="0">
                <a:latin typeface="+mn-ea"/>
              </a:rPr>
              <a:t>mysql</a:t>
            </a:r>
            <a:endParaRPr lang="zh-CN" altLang="en-US" sz="1800" b="1" dirty="0">
              <a:latin typeface="+mn-ea"/>
            </a:endParaRPr>
          </a:p>
        </p:txBody>
      </p:sp>
      <p:sp>
        <p:nvSpPr>
          <p:cNvPr id="12" name="加号 11"/>
          <p:cNvSpPr/>
          <p:nvPr/>
        </p:nvSpPr>
        <p:spPr>
          <a:xfrm>
            <a:off x="2935512" y="2183130"/>
            <a:ext cx="527778" cy="527778"/>
          </a:xfrm>
          <a:prstGeom prst="mathPlus">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3" name="加号 12"/>
          <p:cNvSpPr/>
          <p:nvPr/>
        </p:nvSpPr>
        <p:spPr>
          <a:xfrm>
            <a:off x="5534620" y="2160699"/>
            <a:ext cx="527778" cy="527778"/>
          </a:xfrm>
          <a:prstGeom prst="mathPlus">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5356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7" grpId="0" animBg="1"/>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1"/>
        </a:solidFill>
        <a:effectLst/>
      </p:bgPr>
    </p:bg>
    <p:spTree>
      <p:nvGrpSpPr>
        <p:cNvPr id="1" name=""/>
        <p:cNvGrpSpPr/>
        <p:nvPr/>
      </p:nvGrpSpPr>
      <p:grpSpPr>
        <a:xfrm>
          <a:off x="0" y="0"/>
          <a:ext cx="0" cy="0"/>
          <a:chOff x="0" y="0"/>
          <a:chExt cx="0" cy="0"/>
        </a:xfrm>
      </p:grpSpPr>
      <p:grpSp>
        <p:nvGrpSpPr>
          <p:cNvPr id="2" name="组合 1"/>
          <p:cNvGrpSpPr/>
          <p:nvPr/>
        </p:nvGrpSpPr>
        <p:grpSpPr>
          <a:xfrm>
            <a:off x="5518076" y="1999228"/>
            <a:ext cx="2676525" cy="1235004"/>
            <a:chOff x="4546600" y="2349500"/>
            <a:chExt cx="3568700" cy="1646672"/>
          </a:xfrm>
        </p:grpSpPr>
        <p:sp>
          <p:nvSpPr>
            <p:cNvPr id="3" name="矩形 2"/>
            <p:cNvSpPr/>
            <p:nvPr/>
          </p:nvSpPr>
          <p:spPr>
            <a:xfrm>
              <a:off x="4839552" y="2349500"/>
              <a:ext cx="3275748" cy="726781"/>
            </a:xfrm>
            <a:prstGeom prst="rect">
              <a:avLst/>
            </a:prstGeom>
          </p:spPr>
          <p:txBody>
            <a:bodyPr wrap="square">
              <a:spAutoFit/>
              <a:scene3d>
                <a:camera prst="orthographicFront"/>
                <a:lightRig rig="threePt" dir="t"/>
              </a:scene3d>
              <a:sp3d contourW="12700"/>
            </a:bodyPr>
            <a:lstStyle/>
            <a:p>
              <a:pPr>
                <a:lnSpc>
                  <a:spcPct val="120000"/>
                </a:lnSpc>
              </a:pPr>
              <a:r>
                <a:rPr lang="zh-CN" altLang="en-US" sz="2700" dirty="0">
                  <a:solidFill>
                    <a:schemeClr val="tx2">
                      <a:lumMod val="75000"/>
                      <a:lumOff val="25000"/>
                    </a:schemeClr>
                  </a:solidFill>
                </a:rPr>
                <a:t>安澜霆</a:t>
              </a:r>
            </a:p>
          </p:txBody>
        </p:sp>
        <p:sp>
          <p:nvSpPr>
            <p:cNvPr id="4" name="矩形 3"/>
            <p:cNvSpPr/>
            <p:nvPr/>
          </p:nvSpPr>
          <p:spPr>
            <a:xfrm>
              <a:off x="4839552" y="3130549"/>
              <a:ext cx="3086433" cy="865623"/>
            </a:xfrm>
            <a:prstGeom prst="rect">
              <a:avLst/>
            </a:prstGeom>
          </p:spPr>
          <p:txBody>
            <a:bodyPr wrap="square">
              <a:spAutoFit/>
              <a:scene3d>
                <a:camera prst="orthographicFront"/>
                <a:lightRig rig="threePt" dir="t"/>
              </a:scene3d>
              <a:sp3d contourW="12700"/>
            </a:bodyPr>
            <a:lstStyle/>
            <a:p>
              <a:pPr>
                <a:lnSpc>
                  <a:spcPct val="120000"/>
                </a:lnSpc>
              </a:pPr>
              <a:r>
                <a:rPr lang="zh-CN" altLang="en-US" sz="3300" b="1" dirty="0" smtClean="0">
                  <a:solidFill>
                    <a:schemeClr val="tx2">
                      <a:lumMod val="90000"/>
                      <a:lumOff val="10000"/>
                    </a:schemeClr>
                  </a:solidFill>
                </a:rPr>
                <a:t>需求工程师</a:t>
              </a:r>
              <a:endParaRPr lang="zh-CN" altLang="en-US" sz="3300" b="1" dirty="0">
                <a:solidFill>
                  <a:schemeClr val="tx2">
                    <a:lumMod val="90000"/>
                    <a:lumOff val="10000"/>
                  </a:schemeClr>
                </a:solidFill>
              </a:endParaRPr>
            </a:p>
          </p:txBody>
        </p:sp>
        <p:cxnSp>
          <p:nvCxnSpPr>
            <p:cNvPr id="6" name="直接连接符 5"/>
            <p:cNvCxnSpPr/>
            <p:nvPr/>
          </p:nvCxnSpPr>
          <p:spPr>
            <a:xfrm>
              <a:off x="4546600" y="2349500"/>
              <a:ext cx="0" cy="1562100"/>
            </a:xfrm>
            <a:prstGeom prst="line">
              <a:avLst/>
            </a:prstGeom>
            <a:ln w="76200"/>
          </p:spPr>
          <p:style>
            <a:lnRef idx="1">
              <a:schemeClr val="accent1"/>
            </a:lnRef>
            <a:fillRef idx="0">
              <a:schemeClr val="accent1"/>
            </a:fillRef>
            <a:effectRef idx="0">
              <a:schemeClr val="accent1"/>
            </a:effectRef>
            <a:fontRef idx="minor">
              <a:schemeClr val="tx1"/>
            </a:fontRef>
          </p:style>
        </p:cxnSp>
      </p:grpSp>
      <p:pic>
        <p:nvPicPr>
          <p:cNvPr id="8" name="Picture 2" descr="E:\PPT改稿\商务\bp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176" y="1009818"/>
            <a:ext cx="3989874" cy="3359944"/>
          </a:xfrm>
          <a:prstGeom prst="rect">
            <a:avLst/>
          </a:prstGeom>
          <a:noFill/>
          <a:effectLst>
            <a:outerShdw blurRad="50800" dist="38100" dir="2700000" algn="tl" rotWithShape="0">
              <a:prstClr val="black">
                <a:alpha val="27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3728666"/>
      </p:ext>
    </p:extLst>
  </p:cSld>
  <p:clrMapOvr>
    <a:masterClrMapping/>
  </p:clrMapOvr>
  <mc:AlternateContent xmlns:mc="http://schemas.openxmlformats.org/markup-compatibility/2006" xmlns:p14="http://schemas.microsoft.com/office/powerpoint/2010/main">
    <mc:Choice Requires="p14">
      <p:transition spd="slow" p14:dur="1100" advTm="3000">
        <p14:switch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p:tgtEl>
                                          <p:spTgt spid="2"/>
                                        </p:tgtEl>
                                        <p:attrNameLst>
                                          <p:attrName>ppt_x</p:attrName>
                                        </p:attrNameLst>
                                      </p:cBhvr>
                                      <p:tavLst>
                                        <p:tav tm="0">
                                          <p:val>
                                            <p:strVal val="#ppt_x-#ppt_w*1.125000"/>
                                          </p:val>
                                        </p:tav>
                                        <p:tav tm="100000">
                                          <p:val>
                                            <p:strVal val="#ppt_x"/>
                                          </p:val>
                                        </p:tav>
                                      </p:tavLst>
                                    </p:anim>
                                    <p:animEffect transition="in" filter="wipe(righ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298564" y="229309"/>
            <a:ext cx="1997162" cy="524887"/>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smtClean="0">
                <a:solidFill>
                  <a:schemeClr val="tx2">
                    <a:lumMod val="90000"/>
                    <a:lumOff val="10000"/>
                  </a:schemeClr>
                </a:solidFill>
              </a:rPr>
              <a:t>技术难点</a:t>
            </a:r>
            <a:endParaRPr lang="zh-CN" altLang="en-US" sz="2700" b="1" dirty="0">
              <a:solidFill>
                <a:schemeClr val="tx2">
                  <a:lumMod val="90000"/>
                  <a:lumOff val="10000"/>
                </a:schemeClr>
              </a:solidFill>
            </a:endParaRPr>
          </a:p>
        </p:txBody>
      </p:sp>
      <p:grpSp>
        <p:nvGrpSpPr>
          <p:cNvPr id="58" name="组合 57"/>
          <p:cNvGrpSpPr/>
          <p:nvPr/>
        </p:nvGrpSpPr>
        <p:grpSpPr>
          <a:xfrm>
            <a:off x="566936" y="1025231"/>
            <a:ext cx="4222235" cy="597349"/>
            <a:chOff x="7805427" y="3341205"/>
            <a:chExt cx="2186586" cy="796463"/>
          </a:xfrm>
        </p:grpSpPr>
        <p:sp>
          <p:nvSpPr>
            <p:cNvPr id="59" name="矩形 58"/>
            <p:cNvSpPr/>
            <p:nvPr/>
          </p:nvSpPr>
          <p:spPr>
            <a:xfrm>
              <a:off x="7805427" y="3781504"/>
              <a:ext cx="2186586" cy="356164"/>
            </a:xfrm>
            <a:prstGeom prst="rect">
              <a:avLst/>
            </a:prstGeom>
          </p:spPr>
          <p:txBody>
            <a:bodyPr wrap="square">
              <a:spAutoFit/>
              <a:scene3d>
                <a:camera prst="orthographicFront"/>
                <a:lightRig rig="threePt" dir="t"/>
              </a:scene3d>
              <a:sp3d contourW="12700"/>
            </a:bodyPr>
            <a:lstStyle/>
            <a:p>
              <a:pPr>
                <a:lnSpc>
                  <a:spcPct val="125000"/>
                </a:lnSpc>
              </a:pPr>
              <a:r>
                <a:rPr lang="zh-CN" altLang="en-US" sz="1000" dirty="0" smtClean="0">
                  <a:solidFill>
                    <a:schemeClr val="tx1">
                      <a:lumMod val="75000"/>
                      <a:lumOff val="25000"/>
                    </a:schemeClr>
                  </a:solidFill>
                  <a:latin typeface="+mn-ea"/>
                </a:rPr>
                <a:t>前后端交互操作与数据库读取操作相分离</a:t>
              </a:r>
              <a:endParaRPr lang="zh-CN" altLang="en-US" sz="1000" dirty="0">
                <a:solidFill>
                  <a:schemeClr val="tx1">
                    <a:lumMod val="75000"/>
                    <a:lumOff val="25000"/>
                  </a:schemeClr>
                </a:solidFill>
                <a:latin typeface="+mn-ea"/>
              </a:endParaRPr>
            </a:p>
          </p:txBody>
        </p:sp>
        <p:sp>
          <p:nvSpPr>
            <p:cNvPr id="60" name="矩形 59"/>
            <p:cNvSpPr/>
            <p:nvPr/>
          </p:nvSpPr>
          <p:spPr>
            <a:xfrm>
              <a:off x="7805427" y="3341205"/>
              <a:ext cx="2050553" cy="483722"/>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smtClean="0">
                  <a:latin typeface="+mn-ea"/>
                </a:rPr>
                <a:t>后端实现</a:t>
              </a:r>
              <a:endParaRPr lang="zh-CN" altLang="en-US" sz="1600" b="1" dirty="0">
                <a:latin typeface="+mn-ea"/>
              </a:endParaRPr>
            </a:p>
          </p:txBody>
        </p:sp>
      </p:grpSp>
      <p:pic>
        <p:nvPicPr>
          <p:cNvPr id="26" name="图片占位符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5794488" y="777899"/>
            <a:ext cx="3628976" cy="3628976"/>
          </a:xfrm>
          <a:custGeom>
            <a:avLst/>
            <a:gdLst>
              <a:gd name="connsiteX0" fmla="*/ 0 w 3310004"/>
              <a:gd name="connsiteY0" fmla="*/ 0 h 4194173"/>
              <a:gd name="connsiteX1" fmla="*/ 3310004 w 3310004"/>
              <a:gd name="connsiteY1" fmla="*/ 0 h 4194173"/>
              <a:gd name="connsiteX2" fmla="*/ 3310004 w 3310004"/>
              <a:gd name="connsiteY2" fmla="*/ 4194173 h 4194173"/>
              <a:gd name="connsiteX3" fmla="*/ 0 w 3310004"/>
              <a:gd name="connsiteY3" fmla="*/ 4194173 h 4194173"/>
            </a:gdLst>
            <a:ahLst/>
            <a:cxnLst>
              <a:cxn ang="0">
                <a:pos x="connsiteX0" y="connsiteY0"/>
              </a:cxn>
              <a:cxn ang="0">
                <a:pos x="connsiteX1" y="connsiteY1"/>
              </a:cxn>
              <a:cxn ang="0">
                <a:pos x="connsiteX2" y="connsiteY2"/>
              </a:cxn>
              <a:cxn ang="0">
                <a:pos x="connsiteX3" y="connsiteY3"/>
              </a:cxn>
            </a:cxnLst>
            <a:rect l="l" t="t" r="r" b="b"/>
            <a:pathLst>
              <a:path w="3310004" h="4194173">
                <a:moveTo>
                  <a:pt x="0" y="0"/>
                </a:moveTo>
                <a:lnTo>
                  <a:pt x="3310004" y="0"/>
                </a:lnTo>
                <a:lnTo>
                  <a:pt x="3310004" y="4194173"/>
                </a:lnTo>
                <a:lnTo>
                  <a:pt x="0" y="4194173"/>
                </a:lnTo>
                <a:close/>
              </a:path>
            </a:pathLst>
          </a:custGeom>
        </p:spPr>
      </p:pic>
      <p:pic>
        <p:nvPicPr>
          <p:cNvPr id="4" name="图片 3"/>
          <p:cNvPicPr>
            <a:picLocks noChangeAspect="1"/>
          </p:cNvPicPr>
          <p:nvPr/>
        </p:nvPicPr>
        <p:blipFill>
          <a:blip r:embed="rId4"/>
          <a:stretch>
            <a:fillRect/>
          </a:stretch>
        </p:blipFill>
        <p:spPr>
          <a:xfrm>
            <a:off x="457201" y="1766088"/>
            <a:ext cx="5337288" cy="1681719"/>
          </a:xfrm>
          <a:prstGeom prst="rect">
            <a:avLst/>
          </a:prstGeom>
        </p:spPr>
      </p:pic>
      <p:pic>
        <p:nvPicPr>
          <p:cNvPr id="5" name="图片 4"/>
          <p:cNvPicPr>
            <a:picLocks noChangeAspect="1"/>
          </p:cNvPicPr>
          <p:nvPr/>
        </p:nvPicPr>
        <p:blipFill>
          <a:blip r:embed="rId5"/>
          <a:stretch>
            <a:fillRect/>
          </a:stretch>
        </p:blipFill>
        <p:spPr>
          <a:xfrm>
            <a:off x="457200" y="3656626"/>
            <a:ext cx="5367296" cy="868384"/>
          </a:xfrm>
          <a:prstGeom prst="rect">
            <a:avLst/>
          </a:prstGeom>
        </p:spPr>
      </p:pic>
      <p:sp>
        <p:nvSpPr>
          <p:cNvPr id="7" name="矩形 6"/>
          <p:cNvSpPr/>
          <p:nvPr/>
        </p:nvSpPr>
        <p:spPr>
          <a:xfrm>
            <a:off x="422910" y="1093811"/>
            <a:ext cx="68580" cy="4720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13268741"/>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1000"/>
                                        <p:tgtEl>
                                          <p:spTgt spid="58"/>
                                        </p:tgtEl>
                                      </p:cBhvr>
                                    </p:animEffect>
                                    <p:anim calcmode="lin" valueType="num">
                                      <p:cBhvr>
                                        <p:cTn id="8" dur="1000" fill="hold"/>
                                        <p:tgtEl>
                                          <p:spTgt spid="58"/>
                                        </p:tgtEl>
                                        <p:attrNameLst>
                                          <p:attrName>ppt_x</p:attrName>
                                        </p:attrNameLst>
                                      </p:cBhvr>
                                      <p:tavLst>
                                        <p:tav tm="0">
                                          <p:val>
                                            <p:strVal val="#ppt_x"/>
                                          </p:val>
                                        </p:tav>
                                        <p:tav tm="100000">
                                          <p:val>
                                            <p:strVal val="#ppt_x"/>
                                          </p:val>
                                        </p:tav>
                                      </p:tavLst>
                                    </p:anim>
                                    <p:anim calcmode="lin" valueType="num">
                                      <p:cBhvr>
                                        <p:cTn id="9"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298564" y="229309"/>
            <a:ext cx="1997162" cy="524887"/>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smtClean="0">
                <a:solidFill>
                  <a:schemeClr val="tx2">
                    <a:lumMod val="90000"/>
                    <a:lumOff val="10000"/>
                  </a:schemeClr>
                </a:solidFill>
              </a:rPr>
              <a:t>技术难点</a:t>
            </a:r>
            <a:endParaRPr lang="zh-CN" altLang="en-US" sz="2700" b="1" dirty="0">
              <a:solidFill>
                <a:schemeClr val="tx2">
                  <a:lumMod val="90000"/>
                  <a:lumOff val="10000"/>
                </a:schemeClr>
              </a:solidFill>
            </a:endParaRPr>
          </a:p>
        </p:txBody>
      </p:sp>
      <p:grpSp>
        <p:nvGrpSpPr>
          <p:cNvPr id="58" name="组合 57"/>
          <p:cNvGrpSpPr/>
          <p:nvPr/>
        </p:nvGrpSpPr>
        <p:grpSpPr>
          <a:xfrm>
            <a:off x="566936" y="933791"/>
            <a:ext cx="4222235" cy="597349"/>
            <a:chOff x="7805427" y="3341205"/>
            <a:chExt cx="2186586" cy="796463"/>
          </a:xfrm>
        </p:grpSpPr>
        <p:sp>
          <p:nvSpPr>
            <p:cNvPr id="59" name="矩形 58"/>
            <p:cNvSpPr/>
            <p:nvPr/>
          </p:nvSpPr>
          <p:spPr>
            <a:xfrm>
              <a:off x="7805427" y="3781504"/>
              <a:ext cx="2186586" cy="356164"/>
            </a:xfrm>
            <a:prstGeom prst="rect">
              <a:avLst/>
            </a:prstGeom>
          </p:spPr>
          <p:txBody>
            <a:bodyPr wrap="square">
              <a:spAutoFit/>
              <a:scene3d>
                <a:camera prst="orthographicFront"/>
                <a:lightRig rig="threePt" dir="t"/>
              </a:scene3d>
              <a:sp3d contourW="12700"/>
            </a:bodyPr>
            <a:lstStyle/>
            <a:p>
              <a:pPr>
                <a:lnSpc>
                  <a:spcPct val="125000"/>
                </a:lnSpc>
              </a:pPr>
              <a:r>
                <a:rPr lang="zh-CN" altLang="en-US" sz="1000" dirty="0" smtClean="0">
                  <a:solidFill>
                    <a:schemeClr val="tx1">
                      <a:lumMod val="75000"/>
                      <a:lumOff val="25000"/>
                    </a:schemeClr>
                  </a:solidFill>
                  <a:latin typeface="+mn-ea"/>
                </a:rPr>
                <a:t>存入文件系统，加快请求响应</a:t>
              </a:r>
              <a:endParaRPr lang="zh-CN" altLang="en-US" sz="1000" dirty="0">
                <a:solidFill>
                  <a:schemeClr val="tx1">
                    <a:lumMod val="75000"/>
                    <a:lumOff val="25000"/>
                  </a:schemeClr>
                </a:solidFill>
                <a:latin typeface="+mn-ea"/>
              </a:endParaRPr>
            </a:p>
          </p:txBody>
        </p:sp>
        <p:sp>
          <p:nvSpPr>
            <p:cNvPr id="60" name="矩形 59"/>
            <p:cNvSpPr/>
            <p:nvPr/>
          </p:nvSpPr>
          <p:spPr>
            <a:xfrm>
              <a:off x="7805427" y="3341205"/>
              <a:ext cx="2050553" cy="483722"/>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smtClean="0">
                  <a:latin typeface="+mn-ea"/>
                </a:rPr>
                <a:t>上传图片</a:t>
              </a:r>
              <a:endParaRPr lang="zh-CN" altLang="en-US" sz="1600" b="1" dirty="0">
                <a:latin typeface="+mn-ea"/>
              </a:endParaRPr>
            </a:p>
          </p:txBody>
        </p:sp>
      </p:grpSp>
      <p:pic>
        <p:nvPicPr>
          <p:cNvPr id="26" name="图片占位符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5794488" y="777899"/>
            <a:ext cx="3628976" cy="3628976"/>
          </a:xfrm>
          <a:custGeom>
            <a:avLst/>
            <a:gdLst>
              <a:gd name="connsiteX0" fmla="*/ 0 w 3310004"/>
              <a:gd name="connsiteY0" fmla="*/ 0 h 4194173"/>
              <a:gd name="connsiteX1" fmla="*/ 3310004 w 3310004"/>
              <a:gd name="connsiteY1" fmla="*/ 0 h 4194173"/>
              <a:gd name="connsiteX2" fmla="*/ 3310004 w 3310004"/>
              <a:gd name="connsiteY2" fmla="*/ 4194173 h 4194173"/>
              <a:gd name="connsiteX3" fmla="*/ 0 w 3310004"/>
              <a:gd name="connsiteY3" fmla="*/ 4194173 h 4194173"/>
            </a:gdLst>
            <a:ahLst/>
            <a:cxnLst>
              <a:cxn ang="0">
                <a:pos x="connsiteX0" y="connsiteY0"/>
              </a:cxn>
              <a:cxn ang="0">
                <a:pos x="connsiteX1" y="connsiteY1"/>
              </a:cxn>
              <a:cxn ang="0">
                <a:pos x="connsiteX2" y="connsiteY2"/>
              </a:cxn>
              <a:cxn ang="0">
                <a:pos x="connsiteX3" y="connsiteY3"/>
              </a:cxn>
            </a:cxnLst>
            <a:rect l="l" t="t" r="r" b="b"/>
            <a:pathLst>
              <a:path w="3310004" h="4194173">
                <a:moveTo>
                  <a:pt x="0" y="0"/>
                </a:moveTo>
                <a:lnTo>
                  <a:pt x="3310004" y="0"/>
                </a:lnTo>
                <a:lnTo>
                  <a:pt x="3310004" y="4194173"/>
                </a:lnTo>
                <a:lnTo>
                  <a:pt x="0" y="4194173"/>
                </a:lnTo>
                <a:close/>
              </a:path>
            </a:pathLst>
          </a:custGeom>
        </p:spPr>
      </p:pic>
      <p:sp>
        <p:nvSpPr>
          <p:cNvPr id="7" name="矩形 6"/>
          <p:cNvSpPr/>
          <p:nvPr/>
        </p:nvSpPr>
        <p:spPr>
          <a:xfrm>
            <a:off x="422910" y="1002371"/>
            <a:ext cx="68580" cy="4720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4"/>
          <a:stretch>
            <a:fillRect/>
          </a:stretch>
        </p:blipFill>
        <p:spPr>
          <a:xfrm>
            <a:off x="422910" y="1626809"/>
            <a:ext cx="4690864" cy="1820336"/>
          </a:xfrm>
          <a:prstGeom prst="rect">
            <a:avLst/>
          </a:prstGeom>
        </p:spPr>
      </p:pic>
      <p:pic>
        <p:nvPicPr>
          <p:cNvPr id="3" name="图片 2"/>
          <p:cNvPicPr>
            <a:picLocks noChangeAspect="1"/>
          </p:cNvPicPr>
          <p:nvPr/>
        </p:nvPicPr>
        <p:blipFill>
          <a:blip r:embed="rId5"/>
          <a:stretch>
            <a:fillRect/>
          </a:stretch>
        </p:blipFill>
        <p:spPr>
          <a:xfrm>
            <a:off x="422911" y="3542815"/>
            <a:ext cx="4690864" cy="1268092"/>
          </a:xfrm>
          <a:prstGeom prst="rect">
            <a:avLst/>
          </a:prstGeom>
        </p:spPr>
      </p:pic>
    </p:spTree>
    <p:extLst>
      <p:ext uri="{BB962C8B-B14F-4D97-AF65-F5344CB8AC3E}">
        <p14:creationId xmlns:p14="http://schemas.microsoft.com/office/powerpoint/2010/main" val="87999953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1000"/>
                                        <p:tgtEl>
                                          <p:spTgt spid="58"/>
                                        </p:tgtEl>
                                      </p:cBhvr>
                                    </p:animEffect>
                                    <p:anim calcmode="lin" valueType="num">
                                      <p:cBhvr>
                                        <p:cTn id="8" dur="1000" fill="hold"/>
                                        <p:tgtEl>
                                          <p:spTgt spid="58"/>
                                        </p:tgtEl>
                                        <p:attrNameLst>
                                          <p:attrName>ppt_x</p:attrName>
                                        </p:attrNameLst>
                                      </p:cBhvr>
                                      <p:tavLst>
                                        <p:tav tm="0">
                                          <p:val>
                                            <p:strVal val="#ppt_x"/>
                                          </p:val>
                                        </p:tav>
                                        <p:tav tm="100000">
                                          <p:val>
                                            <p:strVal val="#ppt_x"/>
                                          </p:val>
                                        </p:tav>
                                      </p:tavLst>
                                    </p:anim>
                                    <p:anim calcmode="lin" valueType="num">
                                      <p:cBhvr>
                                        <p:cTn id="9"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298564" y="229309"/>
            <a:ext cx="1997162" cy="524887"/>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smtClean="0">
                <a:solidFill>
                  <a:schemeClr val="tx2">
                    <a:lumMod val="90000"/>
                    <a:lumOff val="10000"/>
                  </a:schemeClr>
                </a:solidFill>
              </a:rPr>
              <a:t>技术难点</a:t>
            </a:r>
            <a:endParaRPr lang="zh-CN" altLang="en-US" sz="2700" b="1" dirty="0">
              <a:solidFill>
                <a:schemeClr val="tx2">
                  <a:lumMod val="90000"/>
                  <a:lumOff val="10000"/>
                </a:schemeClr>
              </a:solidFill>
            </a:endParaRPr>
          </a:p>
        </p:txBody>
      </p:sp>
      <p:grpSp>
        <p:nvGrpSpPr>
          <p:cNvPr id="58" name="组合 57"/>
          <p:cNvGrpSpPr/>
          <p:nvPr/>
        </p:nvGrpSpPr>
        <p:grpSpPr>
          <a:xfrm>
            <a:off x="566936" y="1082381"/>
            <a:ext cx="4222235" cy="597349"/>
            <a:chOff x="7805427" y="3341205"/>
            <a:chExt cx="2186586" cy="796463"/>
          </a:xfrm>
        </p:grpSpPr>
        <p:sp>
          <p:nvSpPr>
            <p:cNvPr id="59" name="矩形 58"/>
            <p:cNvSpPr/>
            <p:nvPr/>
          </p:nvSpPr>
          <p:spPr>
            <a:xfrm>
              <a:off x="7805427" y="3781504"/>
              <a:ext cx="2186586" cy="356164"/>
            </a:xfrm>
            <a:prstGeom prst="rect">
              <a:avLst/>
            </a:prstGeom>
          </p:spPr>
          <p:txBody>
            <a:bodyPr wrap="square">
              <a:spAutoFit/>
              <a:scene3d>
                <a:camera prst="orthographicFront"/>
                <a:lightRig rig="threePt" dir="t"/>
              </a:scene3d>
              <a:sp3d contourW="12700"/>
            </a:bodyPr>
            <a:lstStyle/>
            <a:p>
              <a:pPr>
                <a:lnSpc>
                  <a:spcPct val="125000"/>
                </a:lnSpc>
              </a:pPr>
              <a:r>
                <a:rPr lang="zh-CN" altLang="en-US" sz="1000" dirty="0" smtClean="0">
                  <a:solidFill>
                    <a:schemeClr val="tx1">
                      <a:lumMod val="75000"/>
                      <a:lumOff val="25000"/>
                    </a:schemeClr>
                  </a:solidFill>
                  <a:latin typeface="+mn-ea"/>
                </a:rPr>
                <a:t>利用数据库</a:t>
              </a:r>
              <a:r>
                <a:rPr lang="en-US" altLang="zh-CN" sz="1000" dirty="0" smtClean="0">
                  <a:solidFill>
                    <a:schemeClr val="tx1">
                      <a:lumMod val="75000"/>
                      <a:lumOff val="25000"/>
                    </a:schemeClr>
                  </a:solidFill>
                  <a:latin typeface="+mn-ea"/>
                </a:rPr>
                <a:t>event</a:t>
              </a:r>
              <a:r>
                <a:rPr lang="zh-CN" altLang="en-US" sz="1000" dirty="0" smtClean="0">
                  <a:solidFill>
                    <a:schemeClr val="tx1">
                      <a:lumMod val="75000"/>
                      <a:lumOff val="25000"/>
                    </a:schemeClr>
                  </a:solidFill>
                  <a:latin typeface="+mn-ea"/>
                </a:rPr>
                <a:t>定时进行任务状态的判断和更新</a:t>
              </a:r>
              <a:endParaRPr lang="zh-CN" altLang="en-US" sz="1000" dirty="0">
                <a:solidFill>
                  <a:schemeClr val="tx1">
                    <a:lumMod val="75000"/>
                    <a:lumOff val="25000"/>
                  </a:schemeClr>
                </a:solidFill>
                <a:latin typeface="+mn-ea"/>
              </a:endParaRPr>
            </a:p>
          </p:txBody>
        </p:sp>
        <p:sp>
          <p:nvSpPr>
            <p:cNvPr id="60" name="矩形 59"/>
            <p:cNvSpPr/>
            <p:nvPr/>
          </p:nvSpPr>
          <p:spPr>
            <a:xfrm>
              <a:off x="7805427" y="3341205"/>
              <a:ext cx="2050553" cy="483722"/>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smtClean="0">
                  <a:latin typeface="+mn-ea"/>
                </a:rPr>
                <a:t>任务过期</a:t>
              </a:r>
              <a:endParaRPr lang="zh-CN" altLang="en-US" sz="1600" b="1" dirty="0">
                <a:latin typeface="+mn-ea"/>
              </a:endParaRPr>
            </a:p>
          </p:txBody>
        </p:sp>
      </p:grpSp>
      <p:pic>
        <p:nvPicPr>
          <p:cNvPr id="26" name="图片占位符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6148818" y="857909"/>
            <a:ext cx="3628976" cy="3628976"/>
          </a:xfrm>
          <a:custGeom>
            <a:avLst/>
            <a:gdLst>
              <a:gd name="connsiteX0" fmla="*/ 0 w 3310004"/>
              <a:gd name="connsiteY0" fmla="*/ 0 h 4194173"/>
              <a:gd name="connsiteX1" fmla="*/ 3310004 w 3310004"/>
              <a:gd name="connsiteY1" fmla="*/ 0 h 4194173"/>
              <a:gd name="connsiteX2" fmla="*/ 3310004 w 3310004"/>
              <a:gd name="connsiteY2" fmla="*/ 4194173 h 4194173"/>
              <a:gd name="connsiteX3" fmla="*/ 0 w 3310004"/>
              <a:gd name="connsiteY3" fmla="*/ 4194173 h 4194173"/>
            </a:gdLst>
            <a:ahLst/>
            <a:cxnLst>
              <a:cxn ang="0">
                <a:pos x="connsiteX0" y="connsiteY0"/>
              </a:cxn>
              <a:cxn ang="0">
                <a:pos x="connsiteX1" y="connsiteY1"/>
              </a:cxn>
              <a:cxn ang="0">
                <a:pos x="connsiteX2" y="connsiteY2"/>
              </a:cxn>
              <a:cxn ang="0">
                <a:pos x="connsiteX3" y="connsiteY3"/>
              </a:cxn>
            </a:cxnLst>
            <a:rect l="l" t="t" r="r" b="b"/>
            <a:pathLst>
              <a:path w="3310004" h="4194173">
                <a:moveTo>
                  <a:pt x="0" y="0"/>
                </a:moveTo>
                <a:lnTo>
                  <a:pt x="3310004" y="0"/>
                </a:lnTo>
                <a:lnTo>
                  <a:pt x="3310004" y="4194173"/>
                </a:lnTo>
                <a:lnTo>
                  <a:pt x="0" y="4194173"/>
                </a:lnTo>
                <a:close/>
              </a:path>
            </a:pathLst>
          </a:custGeom>
        </p:spPr>
      </p:pic>
      <p:sp>
        <p:nvSpPr>
          <p:cNvPr id="7" name="矩形 6"/>
          <p:cNvSpPr/>
          <p:nvPr/>
        </p:nvSpPr>
        <p:spPr>
          <a:xfrm>
            <a:off x="422910" y="1150961"/>
            <a:ext cx="68580" cy="4720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stretch>
            <a:fillRect/>
          </a:stretch>
        </p:blipFill>
        <p:spPr>
          <a:xfrm>
            <a:off x="422910" y="2170455"/>
            <a:ext cx="5982128" cy="2218163"/>
          </a:xfrm>
          <a:prstGeom prst="rect">
            <a:avLst/>
          </a:prstGeom>
        </p:spPr>
      </p:pic>
    </p:spTree>
    <p:extLst>
      <p:ext uri="{BB962C8B-B14F-4D97-AF65-F5344CB8AC3E}">
        <p14:creationId xmlns:p14="http://schemas.microsoft.com/office/powerpoint/2010/main" val="266915850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1000"/>
                                        <p:tgtEl>
                                          <p:spTgt spid="58"/>
                                        </p:tgtEl>
                                      </p:cBhvr>
                                    </p:animEffect>
                                    <p:anim calcmode="lin" valueType="num">
                                      <p:cBhvr>
                                        <p:cTn id="8" dur="1000" fill="hold"/>
                                        <p:tgtEl>
                                          <p:spTgt spid="58"/>
                                        </p:tgtEl>
                                        <p:attrNameLst>
                                          <p:attrName>ppt_x</p:attrName>
                                        </p:attrNameLst>
                                      </p:cBhvr>
                                      <p:tavLst>
                                        <p:tav tm="0">
                                          <p:val>
                                            <p:strVal val="#ppt_x"/>
                                          </p:val>
                                        </p:tav>
                                        <p:tav tm="100000">
                                          <p:val>
                                            <p:strVal val="#ppt_x"/>
                                          </p:val>
                                        </p:tav>
                                      </p:tavLst>
                                    </p:anim>
                                    <p:anim calcmode="lin" valueType="num">
                                      <p:cBhvr>
                                        <p:cTn id="9"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696212" y="1377012"/>
            <a:ext cx="1462807" cy="423642"/>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100" b="1" dirty="0" smtClean="0">
                <a:solidFill>
                  <a:schemeClr val="tx1">
                    <a:lumMod val="75000"/>
                    <a:lumOff val="25000"/>
                  </a:schemeClr>
                </a:solidFill>
              </a:rPr>
              <a:t>项目介绍</a:t>
            </a:r>
            <a:endParaRPr lang="zh-CN" altLang="en-US" sz="2100" b="1" dirty="0">
              <a:solidFill>
                <a:schemeClr val="tx1">
                  <a:lumMod val="75000"/>
                  <a:lumOff val="25000"/>
                </a:schemeClr>
              </a:solidFill>
            </a:endParaRPr>
          </a:p>
        </p:txBody>
      </p:sp>
      <p:sp>
        <p:nvSpPr>
          <p:cNvPr id="11" name="矩形 10"/>
          <p:cNvSpPr/>
          <p:nvPr/>
        </p:nvSpPr>
        <p:spPr>
          <a:xfrm>
            <a:off x="1696212" y="1746911"/>
            <a:ext cx="1997162" cy="327782"/>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en-US" altLang="zh-CN" dirty="0" smtClean="0">
                <a:solidFill>
                  <a:schemeClr val="tx1">
                    <a:lumMod val="65000"/>
                    <a:lumOff val="35000"/>
                  </a:schemeClr>
                </a:solidFill>
              </a:rPr>
              <a:t>MARKET ANALYSIS</a:t>
            </a:r>
            <a:endParaRPr lang="zh-CN" altLang="en-US" dirty="0">
              <a:solidFill>
                <a:schemeClr val="tx1">
                  <a:lumMod val="65000"/>
                  <a:lumOff val="35000"/>
                </a:schemeClr>
              </a:solidFill>
            </a:endParaRPr>
          </a:p>
        </p:txBody>
      </p:sp>
      <p:sp>
        <p:nvSpPr>
          <p:cNvPr id="12" name="矩形 11"/>
          <p:cNvSpPr/>
          <p:nvPr/>
        </p:nvSpPr>
        <p:spPr>
          <a:xfrm>
            <a:off x="1696212" y="2170171"/>
            <a:ext cx="1462807" cy="457048"/>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100" b="1" dirty="0">
                <a:solidFill>
                  <a:schemeClr val="tx1">
                    <a:lumMod val="50000"/>
                    <a:lumOff val="50000"/>
                  </a:schemeClr>
                </a:solidFill>
              </a:rPr>
              <a:t>目标定位</a:t>
            </a:r>
          </a:p>
        </p:txBody>
      </p:sp>
      <p:sp>
        <p:nvSpPr>
          <p:cNvPr id="13" name="矩形 12"/>
          <p:cNvSpPr/>
          <p:nvPr/>
        </p:nvSpPr>
        <p:spPr>
          <a:xfrm>
            <a:off x="1696212" y="2540069"/>
            <a:ext cx="1997162" cy="327782"/>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en-US" altLang="zh-CN" dirty="0" smtClean="0">
                <a:solidFill>
                  <a:schemeClr val="tx1">
                    <a:lumMod val="50000"/>
                    <a:lumOff val="50000"/>
                  </a:schemeClr>
                </a:solidFill>
              </a:rPr>
              <a:t>TARGET LOCATION</a:t>
            </a:r>
            <a:endParaRPr lang="zh-CN" altLang="en-US" dirty="0">
              <a:solidFill>
                <a:schemeClr val="tx1">
                  <a:lumMod val="50000"/>
                  <a:lumOff val="50000"/>
                </a:schemeClr>
              </a:solidFill>
            </a:endParaRPr>
          </a:p>
        </p:txBody>
      </p:sp>
      <p:sp>
        <p:nvSpPr>
          <p:cNvPr id="14" name="矩形 13"/>
          <p:cNvSpPr/>
          <p:nvPr/>
        </p:nvSpPr>
        <p:spPr>
          <a:xfrm>
            <a:off x="1696212" y="2957857"/>
            <a:ext cx="1462807" cy="457049"/>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100" b="1" dirty="0">
                <a:solidFill>
                  <a:schemeClr val="tx1">
                    <a:lumMod val="75000"/>
                    <a:lumOff val="25000"/>
                  </a:schemeClr>
                </a:solidFill>
              </a:rPr>
              <a:t>推广策划</a:t>
            </a:r>
          </a:p>
        </p:txBody>
      </p:sp>
      <p:sp>
        <p:nvSpPr>
          <p:cNvPr id="15" name="矩形 14"/>
          <p:cNvSpPr/>
          <p:nvPr/>
        </p:nvSpPr>
        <p:spPr>
          <a:xfrm>
            <a:off x="1696212" y="3327755"/>
            <a:ext cx="2517646" cy="327782"/>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en-US" altLang="zh-CN" dirty="0" smtClean="0">
                <a:solidFill>
                  <a:schemeClr val="tx1">
                    <a:lumMod val="65000"/>
                    <a:lumOff val="35000"/>
                  </a:schemeClr>
                </a:solidFill>
              </a:rPr>
              <a:t>PROMTION STRATEGY</a:t>
            </a:r>
            <a:endParaRPr lang="zh-CN" altLang="en-US" dirty="0">
              <a:solidFill>
                <a:schemeClr val="tx1">
                  <a:lumMod val="65000"/>
                  <a:lumOff val="35000"/>
                </a:schemeClr>
              </a:solidFill>
            </a:endParaRPr>
          </a:p>
        </p:txBody>
      </p:sp>
      <p:sp>
        <p:nvSpPr>
          <p:cNvPr id="16" name="矩形 15"/>
          <p:cNvSpPr/>
          <p:nvPr/>
        </p:nvSpPr>
        <p:spPr>
          <a:xfrm>
            <a:off x="1696212" y="3745256"/>
            <a:ext cx="1462807" cy="457048"/>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100" b="1" dirty="0">
                <a:solidFill>
                  <a:schemeClr val="tx1">
                    <a:lumMod val="50000"/>
                    <a:lumOff val="50000"/>
                  </a:schemeClr>
                </a:solidFill>
              </a:rPr>
              <a:t>品牌故事</a:t>
            </a:r>
          </a:p>
        </p:txBody>
      </p:sp>
      <p:sp>
        <p:nvSpPr>
          <p:cNvPr id="17" name="矩形 16"/>
          <p:cNvSpPr/>
          <p:nvPr/>
        </p:nvSpPr>
        <p:spPr>
          <a:xfrm>
            <a:off x="1696212" y="4115155"/>
            <a:ext cx="1997162" cy="327782"/>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en-US" altLang="zh-CN" dirty="0" smtClean="0">
                <a:solidFill>
                  <a:schemeClr val="tx1">
                    <a:lumMod val="50000"/>
                    <a:lumOff val="50000"/>
                  </a:schemeClr>
                </a:solidFill>
              </a:rPr>
              <a:t>THE BRAND STORY</a:t>
            </a:r>
            <a:endParaRPr lang="zh-CN" altLang="en-US" dirty="0">
              <a:solidFill>
                <a:schemeClr val="tx1">
                  <a:lumMod val="50000"/>
                  <a:lumOff val="50000"/>
                </a:schemeClr>
              </a:solidFill>
            </a:endParaRPr>
          </a:p>
        </p:txBody>
      </p:sp>
      <p:sp>
        <p:nvSpPr>
          <p:cNvPr id="20" name="矩形 19"/>
          <p:cNvSpPr/>
          <p:nvPr/>
        </p:nvSpPr>
        <p:spPr>
          <a:xfrm>
            <a:off x="160986" y="332148"/>
            <a:ext cx="2707009" cy="623248"/>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en-US" altLang="zh-CN" sz="3000" b="1" dirty="0">
                <a:solidFill>
                  <a:schemeClr val="accent1"/>
                </a:solidFill>
              </a:rPr>
              <a:t>CONTENTS</a:t>
            </a:r>
            <a:endParaRPr lang="zh-CN" altLang="en-US" sz="3000" b="1" dirty="0">
              <a:solidFill>
                <a:schemeClr val="accent1"/>
              </a:solidFill>
            </a:endParaRPr>
          </a:p>
        </p:txBody>
      </p:sp>
      <p:pic>
        <p:nvPicPr>
          <p:cNvPr id="19"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875650" y="-99744"/>
            <a:ext cx="4836650" cy="4836650"/>
          </a:xfrm>
          <a:prstGeom prst="rect">
            <a:avLst/>
          </a:prstGeom>
          <a:noFill/>
          <a:effectLst>
            <a:outerShdw blurRad="50800" dist="38100" dir="8100000" algn="tr"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21" name="矩形 20"/>
          <p:cNvSpPr/>
          <p:nvPr/>
        </p:nvSpPr>
        <p:spPr>
          <a:xfrm>
            <a:off x="913071" y="1338287"/>
            <a:ext cx="825352" cy="734047"/>
          </a:xfrm>
          <a:prstGeom prst="rect">
            <a:avLst/>
          </a:prstGeom>
        </p:spPr>
        <p:txBody>
          <a:bodyPr wrap="square" lIns="68580" tIns="34290" rIns="68580" bIns="34290">
            <a:spAutoFit/>
            <a:scene3d>
              <a:camera prst="orthographicFront"/>
              <a:lightRig rig="threePt" dir="t"/>
            </a:scene3d>
            <a:sp3d contourW="12700"/>
          </a:bodyPr>
          <a:lstStyle/>
          <a:p>
            <a:pPr algn="ctr">
              <a:lnSpc>
                <a:spcPct val="120000"/>
              </a:lnSpc>
            </a:pPr>
            <a:r>
              <a:rPr lang="en-US" altLang="zh-CN" sz="3600" b="1" dirty="0">
                <a:solidFill>
                  <a:schemeClr val="tx1">
                    <a:lumMod val="75000"/>
                    <a:lumOff val="25000"/>
                  </a:schemeClr>
                </a:solidFill>
              </a:rPr>
              <a:t>01</a:t>
            </a:r>
            <a:endParaRPr lang="zh-CN" altLang="en-US" sz="3600" b="1" dirty="0">
              <a:solidFill>
                <a:schemeClr val="tx1">
                  <a:lumMod val="75000"/>
                  <a:lumOff val="25000"/>
                </a:schemeClr>
              </a:solidFill>
            </a:endParaRPr>
          </a:p>
        </p:txBody>
      </p:sp>
      <p:sp>
        <p:nvSpPr>
          <p:cNvPr id="22" name="矩形 21"/>
          <p:cNvSpPr/>
          <p:nvPr/>
        </p:nvSpPr>
        <p:spPr>
          <a:xfrm>
            <a:off x="913071" y="2108357"/>
            <a:ext cx="825352" cy="734047"/>
          </a:xfrm>
          <a:prstGeom prst="rect">
            <a:avLst/>
          </a:prstGeom>
        </p:spPr>
        <p:txBody>
          <a:bodyPr wrap="square" lIns="68580" tIns="34290" rIns="68580" bIns="34290">
            <a:spAutoFit/>
            <a:scene3d>
              <a:camera prst="orthographicFront"/>
              <a:lightRig rig="threePt" dir="t"/>
            </a:scene3d>
            <a:sp3d contourW="12700"/>
          </a:bodyPr>
          <a:lstStyle/>
          <a:p>
            <a:pPr algn="ctr">
              <a:lnSpc>
                <a:spcPct val="120000"/>
              </a:lnSpc>
            </a:pPr>
            <a:r>
              <a:rPr lang="en-US" altLang="zh-CN" sz="3600" b="1" dirty="0">
                <a:solidFill>
                  <a:schemeClr val="tx1">
                    <a:lumMod val="50000"/>
                    <a:lumOff val="50000"/>
                  </a:schemeClr>
                </a:solidFill>
              </a:rPr>
              <a:t>02</a:t>
            </a:r>
            <a:endParaRPr lang="zh-CN" altLang="en-US" sz="3600" b="1" dirty="0">
              <a:solidFill>
                <a:schemeClr val="tx1">
                  <a:lumMod val="50000"/>
                  <a:lumOff val="50000"/>
                </a:schemeClr>
              </a:solidFill>
            </a:endParaRPr>
          </a:p>
        </p:txBody>
      </p:sp>
      <p:sp>
        <p:nvSpPr>
          <p:cNvPr id="23" name="矩形 22"/>
          <p:cNvSpPr/>
          <p:nvPr/>
        </p:nvSpPr>
        <p:spPr>
          <a:xfrm>
            <a:off x="913071" y="2904039"/>
            <a:ext cx="825352" cy="734047"/>
          </a:xfrm>
          <a:prstGeom prst="rect">
            <a:avLst/>
          </a:prstGeom>
        </p:spPr>
        <p:txBody>
          <a:bodyPr wrap="square" lIns="68580" tIns="34290" rIns="68580" bIns="34290">
            <a:spAutoFit/>
            <a:scene3d>
              <a:camera prst="orthographicFront"/>
              <a:lightRig rig="threePt" dir="t"/>
            </a:scene3d>
            <a:sp3d contourW="12700"/>
          </a:bodyPr>
          <a:lstStyle/>
          <a:p>
            <a:pPr algn="ctr">
              <a:lnSpc>
                <a:spcPct val="120000"/>
              </a:lnSpc>
            </a:pPr>
            <a:r>
              <a:rPr lang="en-US" altLang="zh-CN" sz="3600" b="1" dirty="0">
                <a:solidFill>
                  <a:schemeClr val="tx1">
                    <a:lumMod val="75000"/>
                    <a:lumOff val="25000"/>
                  </a:schemeClr>
                </a:solidFill>
              </a:rPr>
              <a:t>03</a:t>
            </a:r>
            <a:endParaRPr lang="zh-CN" altLang="en-US" sz="3600" b="1" dirty="0">
              <a:solidFill>
                <a:schemeClr val="tx1">
                  <a:lumMod val="75000"/>
                  <a:lumOff val="25000"/>
                </a:schemeClr>
              </a:solidFill>
            </a:endParaRPr>
          </a:p>
        </p:txBody>
      </p:sp>
      <p:sp>
        <p:nvSpPr>
          <p:cNvPr id="24" name="矩形 23"/>
          <p:cNvSpPr/>
          <p:nvPr/>
        </p:nvSpPr>
        <p:spPr>
          <a:xfrm>
            <a:off x="913071" y="3697632"/>
            <a:ext cx="825352" cy="734047"/>
          </a:xfrm>
          <a:prstGeom prst="rect">
            <a:avLst/>
          </a:prstGeom>
        </p:spPr>
        <p:txBody>
          <a:bodyPr wrap="square" lIns="68580" tIns="34290" rIns="68580" bIns="34290">
            <a:spAutoFit/>
            <a:scene3d>
              <a:camera prst="orthographicFront"/>
              <a:lightRig rig="threePt" dir="t"/>
            </a:scene3d>
            <a:sp3d contourW="12700"/>
          </a:bodyPr>
          <a:lstStyle/>
          <a:p>
            <a:pPr algn="ctr">
              <a:lnSpc>
                <a:spcPct val="120000"/>
              </a:lnSpc>
            </a:pPr>
            <a:r>
              <a:rPr lang="en-US" altLang="zh-CN" sz="3600" b="1" dirty="0">
                <a:solidFill>
                  <a:schemeClr val="tx1">
                    <a:lumMod val="50000"/>
                    <a:lumOff val="50000"/>
                  </a:schemeClr>
                </a:solidFill>
              </a:rPr>
              <a:t>04</a:t>
            </a:r>
            <a:endParaRPr lang="zh-CN" altLang="en-US" sz="3600" b="1" dirty="0">
              <a:solidFill>
                <a:schemeClr val="tx1">
                  <a:lumMod val="50000"/>
                  <a:lumOff val="50000"/>
                </a:schemeClr>
              </a:solidFill>
            </a:endParaRPr>
          </a:p>
        </p:txBody>
      </p:sp>
    </p:spTree>
    <p:extLst>
      <p:ext uri="{BB962C8B-B14F-4D97-AF65-F5344CB8AC3E}">
        <p14:creationId xmlns:p14="http://schemas.microsoft.com/office/powerpoint/2010/main" val="2640899565"/>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ppt_x"/>
                                          </p:val>
                                        </p:tav>
                                        <p:tav tm="100000">
                                          <p:val>
                                            <p:strVal val="#ppt_x"/>
                                          </p:val>
                                        </p:tav>
                                      </p:tavLst>
                                    </p:anim>
                                    <p:anim calcmode="lin" valueType="num">
                                      <p:cBhvr additive="base">
                                        <p:cTn id="13" dur="500" fill="hold"/>
                                        <p:tgtEl>
                                          <p:spTgt spid="19"/>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left)">
                                      <p:cBhvr>
                                        <p:cTn id="26" dur="500"/>
                                        <p:tgtEl>
                                          <p:spTgt spid="13"/>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500"/>
                                        <p:tgtEl>
                                          <p:spTgt spid="14"/>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500"/>
                                        <p:tgtEl>
                                          <p:spTgt spid="16"/>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left)">
                                      <p:cBhvr>
                                        <p:cTn id="38" dur="500"/>
                                        <p:tgtEl>
                                          <p:spTgt spid="17"/>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wipe(left)">
                                      <p:cBhvr>
                                        <p:cTn id="41" dur="500"/>
                                        <p:tgtEl>
                                          <p:spTgt spid="21"/>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left)">
                                      <p:cBhvr>
                                        <p:cTn id="44" dur="500"/>
                                        <p:tgtEl>
                                          <p:spTgt spid="22"/>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left)">
                                      <p:cBhvr>
                                        <p:cTn id="47" dur="500"/>
                                        <p:tgtEl>
                                          <p:spTgt spid="23"/>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wipe(left)">
                                      <p:cBhvr>
                                        <p:cTn id="5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P spid="16" grpId="0"/>
      <p:bldP spid="17" grpId="0"/>
      <p:bldP spid="20" grpId="0"/>
      <p:bldP spid="21" grpId="0"/>
      <p:bldP spid="22" grpId="0"/>
      <p:bldP spid="23" grpId="0"/>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518076" y="1913515"/>
            <a:ext cx="2676525" cy="1391915"/>
            <a:chOff x="4546600" y="2197116"/>
            <a:chExt cx="3568700" cy="1855887"/>
          </a:xfrm>
        </p:grpSpPr>
        <p:sp>
          <p:nvSpPr>
            <p:cNvPr id="3" name="矩形 2"/>
            <p:cNvSpPr/>
            <p:nvPr/>
          </p:nvSpPr>
          <p:spPr>
            <a:xfrm>
              <a:off x="4839552" y="2197116"/>
              <a:ext cx="3275748" cy="787908"/>
            </a:xfrm>
            <a:prstGeom prst="rect">
              <a:avLst/>
            </a:prstGeom>
          </p:spPr>
          <p:txBody>
            <a:bodyPr wrap="square">
              <a:spAutoFit/>
              <a:scene3d>
                <a:camera prst="orthographicFront"/>
                <a:lightRig rig="threePt" dir="t"/>
              </a:scene3d>
              <a:sp3d contourW="12700"/>
            </a:bodyPr>
            <a:lstStyle/>
            <a:p>
              <a:pPr>
                <a:lnSpc>
                  <a:spcPct val="120000"/>
                </a:lnSpc>
              </a:pPr>
              <a:r>
                <a:rPr lang="en-US" altLang="zh-CN" sz="2700" dirty="0">
                  <a:solidFill>
                    <a:schemeClr val="tx2">
                      <a:lumMod val="75000"/>
                      <a:lumOff val="25000"/>
                    </a:schemeClr>
                  </a:solidFill>
                </a:rPr>
                <a:t>PART 01</a:t>
              </a:r>
              <a:endParaRPr lang="zh-CN" altLang="en-US" sz="2700" dirty="0">
                <a:solidFill>
                  <a:schemeClr val="tx2">
                    <a:lumMod val="75000"/>
                    <a:lumOff val="25000"/>
                  </a:schemeClr>
                </a:solidFill>
              </a:endParaRPr>
            </a:p>
          </p:txBody>
        </p:sp>
        <p:sp>
          <p:nvSpPr>
            <p:cNvPr id="4" name="矩形 3"/>
            <p:cNvSpPr/>
            <p:nvPr/>
          </p:nvSpPr>
          <p:spPr>
            <a:xfrm>
              <a:off x="4826852" y="2744355"/>
              <a:ext cx="3086433" cy="935641"/>
            </a:xfrm>
            <a:prstGeom prst="rect">
              <a:avLst/>
            </a:prstGeom>
          </p:spPr>
          <p:txBody>
            <a:bodyPr wrap="square">
              <a:spAutoFit/>
              <a:scene3d>
                <a:camera prst="orthographicFront"/>
                <a:lightRig rig="threePt" dir="t"/>
              </a:scene3d>
              <a:sp3d contourW="12700"/>
            </a:bodyPr>
            <a:lstStyle/>
            <a:p>
              <a:pPr>
                <a:lnSpc>
                  <a:spcPct val="120000"/>
                </a:lnSpc>
              </a:pPr>
              <a:r>
                <a:rPr lang="zh-CN" altLang="en-US" sz="3300" b="1" dirty="0">
                  <a:solidFill>
                    <a:schemeClr val="tx2">
                      <a:lumMod val="90000"/>
                      <a:lumOff val="10000"/>
                    </a:schemeClr>
                  </a:solidFill>
                </a:rPr>
                <a:t>市场分析</a:t>
              </a:r>
            </a:p>
          </p:txBody>
        </p:sp>
        <p:sp>
          <p:nvSpPr>
            <p:cNvPr id="5" name="文本框 4"/>
            <p:cNvSpPr txBox="1"/>
            <p:nvPr/>
          </p:nvSpPr>
          <p:spPr>
            <a:xfrm>
              <a:off x="4839552" y="3579027"/>
              <a:ext cx="2964731" cy="473976"/>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500" dirty="0">
                  <a:solidFill>
                    <a:schemeClr val="tx2">
                      <a:lumMod val="75000"/>
                      <a:lumOff val="25000"/>
                    </a:schemeClr>
                  </a:solidFill>
                  <a:latin typeface="+mj-ea"/>
                  <a:ea typeface="+mj-ea"/>
                </a:rPr>
                <a:t>MARKET ANALYSIS</a:t>
              </a:r>
            </a:p>
          </p:txBody>
        </p:sp>
        <p:cxnSp>
          <p:nvCxnSpPr>
            <p:cNvPr id="6" name="直接连接符 5"/>
            <p:cNvCxnSpPr/>
            <p:nvPr/>
          </p:nvCxnSpPr>
          <p:spPr>
            <a:xfrm>
              <a:off x="4546600" y="2349500"/>
              <a:ext cx="0" cy="1562100"/>
            </a:xfrm>
            <a:prstGeom prst="line">
              <a:avLst/>
            </a:prstGeom>
            <a:ln w="76200"/>
          </p:spPr>
          <p:style>
            <a:lnRef idx="1">
              <a:schemeClr val="accent1"/>
            </a:lnRef>
            <a:fillRef idx="0">
              <a:schemeClr val="accent1"/>
            </a:fillRef>
            <a:effectRef idx="0">
              <a:schemeClr val="accent1"/>
            </a:effectRef>
            <a:fontRef idx="minor">
              <a:schemeClr val="tx1"/>
            </a:fontRef>
          </p:style>
        </p:cxnSp>
      </p:grpSp>
      <p:pic>
        <p:nvPicPr>
          <p:cNvPr id="8" name="Picture 2" descr="E:\PPT改稿\商务\bp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176" y="1009818"/>
            <a:ext cx="3989874" cy="3359944"/>
          </a:xfrm>
          <a:prstGeom prst="rect">
            <a:avLst/>
          </a:prstGeom>
          <a:noFill/>
          <a:effectLst>
            <a:outerShdw blurRad="50800" dist="38100" dir="2700000" algn="tl" rotWithShape="0">
              <a:prstClr val="black">
                <a:alpha val="27000"/>
              </a:prstClr>
            </a:outerShdw>
          </a:effectLst>
          <a:extLst>
            <a:ext uri="{909E8E84-426E-40DD-AFC4-6F175D3DCCD1}">
              <a14:hiddenFill xmlns:a14="http://schemas.microsoft.com/office/drawing/2010/main">
                <a:solidFill>
                  <a:srgbClr val="FFFFFF"/>
                </a:solidFill>
              </a14:hiddenFill>
            </a:ext>
          </a:extLst>
        </p:spPr>
      </p:pic>
      <p:pic>
        <p:nvPicPr>
          <p:cNvPr id="2051" name="Picture 3" descr="E:\PPT改稿\未标46题-1 副本.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7998618" y="261937"/>
            <a:ext cx="878682" cy="585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1057287"/>
      </p:ext>
    </p:extLst>
  </p:cSld>
  <p:clrMapOvr>
    <a:masterClrMapping/>
  </p:clrMapOvr>
  <mc:AlternateContent xmlns:mc="http://schemas.openxmlformats.org/markup-compatibility/2006" xmlns:p14="http://schemas.microsoft.com/office/powerpoint/2010/main">
    <mc:Choice Requires="p14">
      <p:transition spd="slow" p14:dur="1100" advTm="3000">
        <p14:switch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p:tgtEl>
                                          <p:spTgt spid="2"/>
                                        </p:tgtEl>
                                        <p:attrNameLst>
                                          <p:attrName>ppt_x</p:attrName>
                                        </p:attrNameLst>
                                      </p:cBhvr>
                                      <p:tavLst>
                                        <p:tav tm="0">
                                          <p:val>
                                            <p:strVal val="#ppt_x-#ppt_w*1.125000"/>
                                          </p:val>
                                        </p:tav>
                                        <p:tav tm="100000">
                                          <p:val>
                                            <p:strVal val="#ppt_x"/>
                                          </p:val>
                                        </p:tav>
                                      </p:tavLst>
                                    </p:anim>
                                    <p:animEffect transition="in" filter="wipe(righ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椭圆 38"/>
          <p:cNvSpPr/>
          <p:nvPr/>
        </p:nvSpPr>
        <p:spPr>
          <a:xfrm>
            <a:off x="1528764" y="1758982"/>
            <a:ext cx="769906" cy="769906"/>
          </a:xfrm>
          <a:prstGeom prst="ellipse">
            <a:avLst/>
          </a:prstGeom>
          <a:no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0" name="椭圆 39"/>
          <p:cNvSpPr/>
          <p:nvPr/>
        </p:nvSpPr>
        <p:spPr>
          <a:xfrm>
            <a:off x="2612457" y="1670101"/>
            <a:ext cx="947668" cy="947667"/>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椭圆 40"/>
          <p:cNvSpPr/>
          <p:nvPr/>
        </p:nvSpPr>
        <p:spPr>
          <a:xfrm>
            <a:off x="3873912" y="1445846"/>
            <a:ext cx="1396177" cy="1396176"/>
          </a:xfrm>
          <a:prstGeom prst="ellipse">
            <a:avLst/>
          </a:prstGeom>
          <a:no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2" name="椭圆 41"/>
          <p:cNvSpPr/>
          <p:nvPr/>
        </p:nvSpPr>
        <p:spPr>
          <a:xfrm>
            <a:off x="6845331" y="1758982"/>
            <a:ext cx="769906" cy="769906"/>
          </a:xfrm>
          <a:prstGeom prst="ellipse">
            <a:avLst/>
          </a:prstGeom>
          <a:no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3" name="椭圆 42"/>
          <p:cNvSpPr/>
          <p:nvPr/>
        </p:nvSpPr>
        <p:spPr>
          <a:xfrm>
            <a:off x="5583876" y="1670101"/>
            <a:ext cx="947668" cy="947667"/>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4" name="椭圆 11"/>
          <p:cNvSpPr/>
          <p:nvPr/>
        </p:nvSpPr>
        <p:spPr>
          <a:xfrm>
            <a:off x="2850358" y="1908357"/>
            <a:ext cx="471867" cy="471155"/>
          </a:xfrm>
          <a:custGeom>
            <a:avLst/>
            <a:gdLst>
              <a:gd name="T0" fmla="*/ 6597 w 6827"/>
              <a:gd name="T1" fmla="*/ 449 h 6827"/>
              <a:gd name="T2" fmla="*/ 6377 w 6827"/>
              <a:gd name="T3" fmla="*/ 449 h 6827"/>
              <a:gd name="T4" fmla="*/ 6377 w 6827"/>
              <a:gd name="T5" fmla="*/ 230 h 6827"/>
              <a:gd name="T6" fmla="*/ 6148 w 6827"/>
              <a:gd name="T7" fmla="*/ 0 h 6827"/>
              <a:gd name="T8" fmla="*/ 5918 w 6827"/>
              <a:gd name="T9" fmla="*/ 230 h 6827"/>
              <a:gd name="T10" fmla="*/ 5918 w 6827"/>
              <a:gd name="T11" fmla="*/ 584 h 6827"/>
              <a:gd name="T12" fmla="*/ 5877 w 6827"/>
              <a:gd name="T13" fmla="*/ 625 h 6827"/>
              <a:gd name="T14" fmla="*/ 5665 w 6827"/>
              <a:gd name="T15" fmla="*/ 483 h 6827"/>
              <a:gd name="T16" fmla="*/ 5435 w 6827"/>
              <a:gd name="T17" fmla="*/ 713 h 6827"/>
              <a:gd name="T18" fmla="*/ 5435 w 6827"/>
              <a:gd name="T19" fmla="*/ 1067 h 6827"/>
              <a:gd name="T20" fmla="*/ 5260 w 6827"/>
              <a:gd name="T21" fmla="*/ 1242 h 6827"/>
              <a:gd name="T22" fmla="*/ 3180 w 6827"/>
              <a:gd name="T23" fmla="*/ 466 h 6827"/>
              <a:gd name="T24" fmla="*/ 0 w 6827"/>
              <a:gd name="T25" fmla="*/ 3646 h 6827"/>
              <a:gd name="T26" fmla="*/ 970 w 6827"/>
              <a:gd name="T27" fmla="*/ 5931 h 6827"/>
              <a:gd name="T28" fmla="*/ 465 w 6827"/>
              <a:gd name="T29" fmla="*/ 6317 h 6827"/>
              <a:gd name="T30" fmla="*/ 422 w 6827"/>
              <a:gd name="T31" fmla="*/ 6639 h 6827"/>
              <a:gd name="T32" fmla="*/ 604 w 6827"/>
              <a:gd name="T33" fmla="*/ 6729 h 6827"/>
              <a:gd name="T34" fmla="*/ 744 w 6827"/>
              <a:gd name="T35" fmla="*/ 6682 h 6827"/>
              <a:gd name="T36" fmla="*/ 1332 w 6827"/>
              <a:gd name="T37" fmla="*/ 6233 h 6827"/>
              <a:gd name="T38" fmla="*/ 3180 w 6827"/>
              <a:gd name="T39" fmla="*/ 6827 h 6827"/>
              <a:gd name="T40" fmla="*/ 5029 w 6827"/>
              <a:gd name="T41" fmla="*/ 6233 h 6827"/>
              <a:gd name="T42" fmla="*/ 5617 w 6827"/>
              <a:gd name="T43" fmla="*/ 6682 h 6827"/>
              <a:gd name="T44" fmla="*/ 5756 w 6827"/>
              <a:gd name="T45" fmla="*/ 6729 h 6827"/>
              <a:gd name="T46" fmla="*/ 5939 w 6827"/>
              <a:gd name="T47" fmla="*/ 6639 h 6827"/>
              <a:gd name="T48" fmla="*/ 5896 w 6827"/>
              <a:gd name="T49" fmla="*/ 6317 h 6827"/>
              <a:gd name="T50" fmla="*/ 5390 w 6827"/>
              <a:gd name="T51" fmla="*/ 5931 h 6827"/>
              <a:gd name="T52" fmla="*/ 6361 w 6827"/>
              <a:gd name="T53" fmla="*/ 3646 h 6827"/>
              <a:gd name="T54" fmla="*/ 5585 w 6827"/>
              <a:gd name="T55" fmla="*/ 1567 h 6827"/>
              <a:gd name="T56" fmla="*/ 5760 w 6827"/>
              <a:gd name="T57" fmla="*/ 1391 h 6827"/>
              <a:gd name="T58" fmla="*/ 6114 w 6827"/>
              <a:gd name="T59" fmla="*/ 1391 h 6827"/>
              <a:gd name="T60" fmla="*/ 6344 w 6827"/>
              <a:gd name="T61" fmla="*/ 1162 h 6827"/>
              <a:gd name="T62" fmla="*/ 6202 w 6827"/>
              <a:gd name="T63" fmla="*/ 950 h 6827"/>
              <a:gd name="T64" fmla="*/ 6243 w 6827"/>
              <a:gd name="T65" fmla="*/ 908 h 6827"/>
              <a:gd name="T66" fmla="*/ 6597 w 6827"/>
              <a:gd name="T67" fmla="*/ 908 h 6827"/>
              <a:gd name="T68" fmla="*/ 6827 w 6827"/>
              <a:gd name="T69" fmla="*/ 679 h 6827"/>
              <a:gd name="T70" fmla="*/ 6597 w 6827"/>
              <a:gd name="T71" fmla="*/ 449 h 6827"/>
              <a:gd name="T72" fmla="*/ 5901 w 6827"/>
              <a:gd name="T73" fmla="*/ 3646 h 6827"/>
              <a:gd name="T74" fmla="*/ 3180 w 6827"/>
              <a:gd name="T75" fmla="*/ 6367 h 6827"/>
              <a:gd name="T76" fmla="*/ 459 w 6827"/>
              <a:gd name="T77" fmla="*/ 3646 h 6827"/>
              <a:gd name="T78" fmla="*/ 3180 w 6827"/>
              <a:gd name="T79" fmla="*/ 925 h 6827"/>
              <a:gd name="T80" fmla="*/ 4934 w 6827"/>
              <a:gd name="T81" fmla="*/ 1568 h 6827"/>
              <a:gd name="T82" fmla="*/ 4358 w 6827"/>
              <a:gd name="T83" fmla="*/ 2144 h 6827"/>
              <a:gd name="T84" fmla="*/ 3180 w 6827"/>
              <a:gd name="T85" fmla="*/ 1736 h 6827"/>
              <a:gd name="T86" fmla="*/ 1270 w 6827"/>
              <a:gd name="T87" fmla="*/ 3646 h 6827"/>
              <a:gd name="T88" fmla="*/ 3180 w 6827"/>
              <a:gd name="T89" fmla="*/ 5556 h 6827"/>
              <a:gd name="T90" fmla="*/ 5090 w 6827"/>
              <a:gd name="T91" fmla="*/ 3646 h 6827"/>
              <a:gd name="T92" fmla="*/ 4683 w 6827"/>
              <a:gd name="T93" fmla="*/ 2468 h 6827"/>
              <a:gd name="T94" fmla="*/ 5259 w 6827"/>
              <a:gd name="T95" fmla="*/ 1892 h 6827"/>
              <a:gd name="T96" fmla="*/ 5901 w 6827"/>
              <a:gd name="T97" fmla="*/ 3646 h 6827"/>
              <a:gd name="T98" fmla="*/ 3180 w 6827"/>
              <a:gd name="T99" fmla="*/ 4259 h 6827"/>
              <a:gd name="T100" fmla="*/ 3793 w 6827"/>
              <a:gd name="T101" fmla="*/ 3646 h 6827"/>
              <a:gd name="T102" fmla="*/ 3744 w 6827"/>
              <a:gd name="T103" fmla="*/ 3407 h 6827"/>
              <a:gd name="T104" fmla="*/ 4355 w 6827"/>
              <a:gd name="T105" fmla="*/ 2796 h 6827"/>
              <a:gd name="T106" fmla="*/ 4631 w 6827"/>
              <a:gd name="T107" fmla="*/ 3646 h 6827"/>
              <a:gd name="T108" fmla="*/ 3180 w 6827"/>
              <a:gd name="T109" fmla="*/ 5097 h 6827"/>
              <a:gd name="T110" fmla="*/ 1730 w 6827"/>
              <a:gd name="T111" fmla="*/ 3646 h 6827"/>
              <a:gd name="T112" fmla="*/ 3180 w 6827"/>
              <a:gd name="T113" fmla="*/ 2196 h 6827"/>
              <a:gd name="T114" fmla="*/ 4030 w 6827"/>
              <a:gd name="T115" fmla="*/ 2471 h 6827"/>
              <a:gd name="T116" fmla="*/ 3419 w 6827"/>
              <a:gd name="T117" fmla="*/ 3083 h 6827"/>
              <a:gd name="T118" fmla="*/ 3180 w 6827"/>
              <a:gd name="T119" fmla="*/ 3034 h 6827"/>
              <a:gd name="T120" fmla="*/ 2568 w 6827"/>
              <a:gd name="T121" fmla="*/ 3646 h 6827"/>
              <a:gd name="T122" fmla="*/ 3180 w 6827"/>
              <a:gd name="T123" fmla="*/ 4259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827" h="6827">
                <a:moveTo>
                  <a:pt x="6597" y="449"/>
                </a:moveTo>
                <a:lnTo>
                  <a:pt x="6377" y="449"/>
                </a:lnTo>
                <a:lnTo>
                  <a:pt x="6377" y="230"/>
                </a:lnTo>
                <a:cubicBezTo>
                  <a:pt x="6377" y="103"/>
                  <a:pt x="6275" y="0"/>
                  <a:pt x="6148" y="0"/>
                </a:cubicBezTo>
                <a:cubicBezTo>
                  <a:pt x="6021" y="0"/>
                  <a:pt x="5918" y="103"/>
                  <a:pt x="5918" y="230"/>
                </a:cubicBezTo>
                <a:lnTo>
                  <a:pt x="5918" y="584"/>
                </a:lnTo>
                <a:lnTo>
                  <a:pt x="5877" y="625"/>
                </a:lnTo>
                <a:cubicBezTo>
                  <a:pt x="5843" y="542"/>
                  <a:pt x="5761" y="483"/>
                  <a:pt x="5665" y="483"/>
                </a:cubicBezTo>
                <a:cubicBezTo>
                  <a:pt x="5538" y="483"/>
                  <a:pt x="5435" y="586"/>
                  <a:pt x="5435" y="713"/>
                </a:cubicBezTo>
                <a:lnTo>
                  <a:pt x="5435" y="1067"/>
                </a:lnTo>
                <a:lnTo>
                  <a:pt x="5260" y="1242"/>
                </a:lnTo>
                <a:cubicBezTo>
                  <a:pt x="4702" y="759"/>
                  <a:pt x="3975" y="466"/>
                  <a:pt x="3180" y="466"/>
                </a:cubicBezTo>
                <a:cubicBezTo>
                  <a:pt x="1427" y="466"/>
                  <a:pt x="0" y="1893"/>
                  <a:pt x="0" y="3646"/>
                </a:cubicBezTo>
                <a:cubicBezTo>
                  <a:pt x="0" y="4542"/>
                  <a:pt x="372" y="5352"/>
                  <a:pt x="970" y="5931"/>
                </a:cubicBezTo>
                <a:lnTo>
                  <a:pt x="465" y="6317"/>
                </a:lnTo>
                <a:cubicBezTo>
                  <a:pt x="364" y="6394"/>
                  <a:pt x="345" y="6538"/>
                  <a:pt x="422" y="6639"/>
                </a:cubicBezTo>
                <a:cubicBezTo>
                  <a:pt x="467" y="6698"/>
                  <a:pt x="535" y="6729"/>
                  <a:pt x="604" y="6729"/>
                </a:cubicBezTo>
                <a:cubicBezTo>
                  <a:pt x="653" y="6729"/>
                  <a:pt x="702" y="6714"/>
                  <a:pt x="744" y="6682"/>
                </a:cubicBezTo>
                <a:lnTo>
                  <a:pt x="1332" y="6233"/>
                </a:lnTo>
                <a:cubicBezTo>
                  <a:pt x="1853" y="6606"/>
                  <a:pt x="2491" y="6827"/>
                  <a:pt x="3180" y="6827"/>
                </a:cubicBezTo>
                <a:cubicBezTo>
                  <a:pt x="3869" y="6827"/>
                  <a:pt x="4508" y="6606"/>
                  <a:pt x="5029" y="6233"/>
                </a:cubicBezTo>
                <a:lnTo>
                  <a:pt x="5617" y="6682"/>
                </a:lnTo>
                <a:cubicBezTo>
                  <a:pt x="5659" y="6714"/>
                  <a:pt x="5708" y="6729"/>
                  <a:pt x="5756" y="6729"/>
                </a:cubicBezTo>
                <a:cubicBezTo>
                  <a:pt x="5825" y="6729"/>
                  <a:pt x="5894" y="6698"/>
                  <a:pt x="5939" y="6639"/>
                </a:cubicBezTo>
                <a:cubicBezTo>
                  <a:pt x="6016" y="6538"/>
                  <a:pt x="5997" y="6394"/>
                  <a:pt x="5896" y="6317"/>
                </a:cubicBezTo>
                <a:lnTo>
                  <a:pt x="5390" y="5931"/>
                </a:lnTo>
                <a:cubicBezTo>
                  <a:pt x="5988" y="5352"/>
                  <a:pt x="6361" y="4542"/>
                  <a:pt x="6361" y="3646"/>
                </a:cubicBezTo>
                <a:cubicBezTo>
                  <a:pt x="6361" y="2852"/>
                  <a:pt x="6068" y="2125"/>
                  <a:pt x="5585" y="1567"/>
                </a:cubicBezTo>
                <a:lnTo>
                  <a:pt x="5760" y="1391"/>
                </a:lnTo>
                <a:lnTo>
                  <a:pt x="6114" y="1391"/>
                </a:lnTo>
                <a:cubicBezTo>
                  <a:pt x="6241" y="1391"/>
                  <a:pt x="6344" y="1289"/>
                  <a:pt x="6344" y="1162"/>
                </a:cubicBezTo>
                <a:cubicBezTo>
                  <a:pt x="6344" y="1066"/>
                  <a:pt x="6285" y="984"/>
                  <a:pt x="6202" y="950"/>
                </a:cubicBezTo>
                <a:lnTo>
                  <a:pt x="6243" y="908"/>
                </a:lnTo>
                <a:lnTo>
                  <a:pt x="6597" y="908"/>
                </a:lnTo>
                <a:cubicBezTo>
                  <a:pt x="6724" y="908"/>
                  <a:pt x="6827" y="806"/>
                  <a:pt x="6827" y="679"/>
                </a:cubicBezTo>
                <a:cubicBezTo>
                  <a:pt x="6827" y="552"/>
                  <a:pt x="6724" y="449"/>
                  <a:pt x="6597" y="449"/>
                </a:cubicBezTo>
                <a:close/>
                <a:moveTo>
                  <a:pt x="5901" y="3646"/>
                </a:moveTo>
                <a:cubicBezTo>
                  <a:pt x="5901" y="5147"/>
                  <a:pt x="4681" y="6367"/>
                  <a:pt x="3180" y="6367"/>
                </a:cubicBezTo>
                <a:cubicBezTo>
                  <a:pt x="1680" y="6367"/>
                  <a:pt x="459" y="5147"/>
                  <a:pt x="459" y="3646"/>
                </a:cubicBezTo>
                <a:cubicBezTo>
                  <a:pt x="459" y="2146"/>
                  <a:pt x="1680" y="925"/>
                  <a:pt x="3180" y="925"/>
                </a:cubicBezTo>
                <a:cubicBezTo>
                  <a:pt x="3848" y="925"/>
                  <a:pt x="4460" y="1167"/>
                  <a:pt x="4934" y="1568"/>
                </a:cubicBezTo>
                <a:lnTo>
                  <a:pt x="4358" y="2144"/>
                </a:lnTo>
                <a:cubicBezTo>
                  <a:pt x="4033" y="1889"/>
                  <a:pt x="3624" y="1736"/>
                  <a:pt x="3180" y="1736"/>
                </a:cubicBezTo>
                <a:cubicBezTo>
                  <a:pt x="2127" y="1736"/>
                  <a:pt x="1270" y="2593"/>
                  <a:pt x="1270" y="3646"/>
                </a:cubicBezTo>
                <a:cubicBezTo>
                  <a:pt x="1270" y="4700"/>
                  <a:pt x="2127" y="5556"/>
                  <a:pt x="3180" y="5556"/>
                </a:cubicBezTo>
                <a:cubicBezTo>
                  <a:pt x="4234" y="5556"/>
                  <a:pt x="5090" y="4700"/>
                  <a:pt x="5090" y="3646"/>
                </a:cubicBezTo>
                <a:cubicBezTo>
                  <a:pt x="5090" y="3202"/>
                  <a:pt x="4938" y="2793"/>
                  <a:pt x="4683" y="2468"/>
                </a:cubicBezTo>
                <a:lnTo>
                  <a:pt x="5259" y="1892"/>
                </a:lnTo>
                <a:cubicBezTo>
                  <a:pt x="5659" y="2366"/>
                  <a:pt x="5901" y="2979"/>
                  <a:pt x="5901" y="3646"/>
                </a:cubicBezTo>
                <a:close/>
                <a:moveTo>
                  <a:pt x="3180" y="4259"/>
                </a:moveTo>
                <a:cubicBezTo>
                  <a:pt x="3518" y="4259"/>
                  <a:pt x="3793" y="3984"/>
                  <a:pt x="3793" y="3646"/>
                </a:cubicBezTo>
                <a:cubicBezTo>
                  <a:pt x="3793" y="3562"/>
                  <a:pt x="3775" y="3481"/>
                  <a:pt x="3744" y="3407"/>
                </a:cubicBezTo>
                <a:lnTo>
                  <a:pt x="4355" y="2796"/>
                </a:lnTo>
                <a:cubicBezTo>
                  <a:pt x="4529" y="3035"/>
                  <a:pt x="4631" y="3329"/>
                  <a:pt x="4631" y="3646"/>
                </a:cubicBezTo>
                <a:cubicBezTo>
                  <a:pt x="4631" y="4446"/>
                  <a:pt x="3980" y="5097"/>
                  <a:pt x="3180" y="5097"/>
                </a:cubicBezTo>
                <a:cubicBezTo>
                  <a:pt x="2380" y="5097"/>
                  <a:pt x="1730" y="4446"/>
                  <a:pt x="1730" y="3646"/>
                </a:cubicBezTo>
                <a:cubicBezTo>
                  <a:pt x="1730" y="2846"/>
                  <a:pt x="2380" y="2196"/>
                  <a:pt x="3180" y="2196"/>
                </a:cubicBezTo>
                <a:cubicBezTo>
                  <a:pt x="3498" y="2196"/>
                  <a:pt x="3791" y="2298"/>
                  <a:pt x="4030" y="2471"/>
                </a:cubicBezTo>
                <a:lnTo>
                  <a:pt x="3419" y="3083"/>
                </a:lnTo>
                <a:cubicBezTo>
                  <a:pt x="3346" y="3051"/>
                  <a:pt x="3265" y="3034"/>
                  <a:pt x="3180" y="3034"/>
                </a:cubicBezTo>
                <a:cubicBezTo>
                  <a:pt x="2843" y="3034"/>
                  <a:pt x="2568" y="3309"/>
                  <a:pt x="2568" y="3646"/>
                </a:cubicBezTo>
                <a:cubicBezTo>
                  <a:pt x="2568" y="3984"/>
                  <a:pt x="2843" y="4259"/>
                  <a:pt x="3180" y="4259"/>
                </a:cubicBezTo>
                <a:close/>
              </a:path>
            </a:pathLst>
          </a:cu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5" name="椭圆 33"/>
          <p:cNvSpPr/>
          <p:nvPr/>
        </p:nvSpPr>
        <p:spPr>
          <a:xfrm>
            <a:off x="5914378" y="1908001"/>
            <a:ext cx="286664" cy="471867"/>
          </a:xfrm>
          <a:custGeom>
            <a:avLst/>
            <a:gdLst>
              <a:gd name="connsiteX0" fmla="*/ 139276 w 369275"/>
              <a:gd name="connsiteY0" fmla="*/ 570066 h 607851"/>
              <a:gd name="connsiteX1" fmla="*/ 156809 w 369275"/>
              <a:gd name="connsiteY1" fmla="*/ 570811 h 607851"/>
              <a:gd name="connsiteX2" fmla="*/ 212465 w 369275"/>
              <a:gd name="connsiteY2" fmla="*/ 570811 h 607851"/>
              <a:gd name="connsiteX3" fmla="*/ 229998 w 369275"/>
              <a:gd name="connsiteY3" fmla="*/ 570066 h 607851"/>
              <a:gd name="connsiteX4" fmla="*/ 230818 w 369275"/>
              <a:gd name="connsiteY4" fmla="*/ 587580 h 607851"/>
              <a:gd name="connsiteX5" fmla="*/ 184637 w 369275"/>
              <a:gd name="connsiteY5" fmla="*/ 607851 h 607851"/>
              <a:gd name="connsiteX6" fmla="*/ 138456 w 369275"/>
              <a:gd name="connsiteY6" fmla="*/ 587580 h 607851"/>
              <a:gd name="connsiteX7" fmla="*/ 139276 w 369275"/>
              <a:gd name="connsiteY7" fmla="*/ 570066 h 607851"/>
              <a:gd name="connsiteX8" fmla="*/ 273919 w 369275"/>
              <a:gd name="connsiteY8" fmla="*/ 497785 h 607851"/>
              <a:gd name="connsiteX9" fmla="*/ 288986 w 369275"/>
              <a:gd name="connsiteY9" fmla="*/ 506874 h 607851"/>
              <a:gd name="connsiteX10" fmla="*/ 279961 w 369275"/>
              <a:gd name="connsiteY10" fmla="*/ 521849 h 607851"/>
              <a:gd name="connsiteX11" fmla="*/ 95356 w 369275"/>
              <a:gd name="connsiteY11" fmla="*/ 567966 h 607851"/>
              <a:gd name="connsiteX12" fmla="*/ 80289 w 369275"/>
              <a:gd name="connsiteY12" fmla="*/ 558951 h 607851"/>
              <a:gd name="connsiteX13" fmla="*/ 89314 w 369275"/>
              <a:gd name="connsiteY13" fmla="*/ 543902 h 607851"/>
              <a:gd name="connsiteX14" fmla="*/ 273919 w 369275"/>
              <a:gd name="connsiteY14" fmla="*/ 497785 h 607851"/>
              <a:gd name="connsiteX15" fmla="*/ 273919 w 369275"/>
              <a:gd name="connsiteY15" fmla="*/ 452696 h 607851"/>
              <a:gd name="connsiteX16" fmla="*/ 288986 w 369275"/>
              <a:gd name="connsiteY16" fmla="*/ 461701 h 607851"/>
              <a:gd name="connsiteX17" fmla="*/ 279961 w 369275"/>
              <a:gd name="connsiteY17" fmla="*/ 476736 h 607851"/>
              <a:gd name="connsiteX18" fmla="*/ 95356 w 369275"/>
              <a:gd name="connsiteY18" fmla="*/ 522731 h 607851"/>
              <a:gd name="connsiteX19" fmla="*/ 80289 w 369275"/>
              <a:gd name="connsiteY19" fmla="*/ 513726 h 607851"/>
              <a:gd name="connsiteX20" fmla="*/ 89314 w 369275"/>
              <a:gd name="connsiteY20" fmla="*/ 498691 h 607851"/>
              <a:gd name="connsiteX21" fmla="*/ 273919 w 369275"/>
              <a:gd name="connsiteY21" fmla="*/ 452696 h 607851"/>
              <a:gd name="connsiteX22" fmla="*/ 184673 w 369275"/>
              <a:gd name="connsiteY22" fmla="*/ 227009 h 607851"/>
              <a:gd name="connsiteX23" fmla="*/ 198173 w 369275"/>
              <a:gd name="connsiteY23" fmla="*/ 227456 h 607851"/>
              <a:gd name="connsiteX24" fmla="*/ 211748 w 369275"/>
              <a:gd name="connsiteY24" fmla="*/ 228947 h 607851"/>
              <a:gd name="connsiteX25" fmla="*/ 225248 w 369275"/>
              <a:gd name="connsiteY25" fmla="*/ 231406 h 607851"/>
              <a:gd name="connsiteX26" fmla="*/ 238674 w 369275"/>
              <a:gd name="connsiteY26" fmla="*/ 234908 h 607851"/>
              <a:gd name="connsiteX27" fmla="*/ 242776 w 369275"/>
              <a:gd name="connsiteY27" fmla="*/ 256593 h 607851"/>
              <a:gd name="connsiteX28" fmla="*/ 241657 w 369275"/>
              <a:gd name="connsiteY28" fmla="*/ 257562 h 607851"/>
              <a:gd name="connsiteX29" fmla="*/ 240464 w 369275"/>
              <a:gd name="connsiteY29" fmla="*/ 258680 h 607851"/>
              <a:gd name="connsiteX30" fmla="*/ 239271 w 369275"/>
              <a:gd name="connsiteY30" fmla="*/ 260021 h 607851"/>
              <a:gd name="connsiteX31" fmla="*/ 238003 w 369275"/>
              <a:gd name="connsiteY31" fmla="*/ 261586 h 607851"/>
              <a:gd name="connsiteX32" fmla="*/ 236735 w 369275"/>
              <a:gd name="connsiteY32" fmla="*/ 263449 h 607851"/>
              <a:gd name="connsiteX33" fmla="*/ 235467 w 369275"/>
              <a:gd name="connsiteY33" fmla="*/ 265461 h 607851"/>
              <a:gd name="connsiteX34" fmla="*/ 234199 w 369275"/>
              <a:gd name="connsiteY34" fmla="*/ 267697 h 607851"/>
              <a:gd name="connsiteX35" fmla="*/ 233080 w 369275"/>
              <a:gd name="connsiteY35" fmla="*/ 269932 h 607851"/>
              <a:gd name="connsiteX36" fmla="*/ 231812 w 369275"/>
              <a:gd name="connsiteY36" fmla="*/ 272615 h 607851"/>
              <a:gd name="connsiteX37" fmla="*/ 230618 w 369275"/>
              <a:gd name="connsiteY37" fmla="*/ 275521 h 607851"/>
              <a:gd name="connsiteX38" fmla="*/ 229425 w 369275"/>
              <a:gd name="connsiteY38" fmla="*/ 278726 h 607851"/>
              <a:gd name="connsiteX39" fmla="*/ 228232 w 369275"/>
              <a:gd name="connsiteY39" fmla="*/ 282079 h 607851"/>
              <a:gd name="connsiteX40" fmla="*/ 227113 w 369275"/>
              <a:gd name="connsiteY40" fmla="*/ 285656 h 607851"/>
              <a:gd name="connsiteX41" fmla="*/ 225994 w 369275"/>
              <a:gd name="connsiteY41" fmla="*/ 289457 h 607851"/>
              <a:gd name="connsiteX42" fmla="*/ 224950 w 369275"/>
              <a:gd name="connsiteY42" fmla="*/ 293555 h 607851"/>
              <a:gd name="connsiteX43" fmla="*/ 223906 w 369275"/>
              <a:gd name="connsiteY43" fmla="*/ 297803 h 607851"/>
              <a:gd name="connsiteX44" fmla="*/ 222936 w 369275"/>
              <a:gd name="connsiteY44" fmla="*/ 302274 h 607851"/>
              <a:gd name="connsiteX45" fmla="*/ 221071 w 369275"/>
              <a:gd name="connsiteY45" fmla="*/ 311813 h 607851"/>
              <a:gd name="connsiteX46" fmla="*/ 219430 w 369275"/>
              <a:gd name="connsiteY46" fmla="*/ 322245 h 607851"/>
              <a:gd name="connsiteX47" fmla="*/ 218237 w 369275"/>
              <a:gd name="connsiteY47" fmla="*/ 330964 h 607851"/>
              <a:gd name="connsiteX48" fmla="*/ 216969 w 369275"/>
              <a:gd name="connsiteY48" fmla="*/ 342887 h 607851"/>
              <a:gd name="connsiteX49" fmla="*/ 215776 w 369275"/>
              <a:gd name="connsiteY49" fmla="*/ 355630 h 607851"/>
              <a:gd name="connsiteX50" fmla="*/ 214880 w 369275"/>
              <a:gd name="connsiteY50" fmla="*/ 369193 h 607851"/>
              <a:gd name="connsiteX51" fmla="*/ 201753 w 369275"/>
              <a:gd name="connsiteY51" fmla="*/ 380818 h 607851"/>
              <a:gd name="connsiteX52" fmla="*/ 190117 w 369275"/>
              <a:gd name="connsiteY52" fmla="*/ 367702 h 607851"/>
              <a:gd name="connsiteX53" fmla="*/ 191385 w 369275"/>
              <a:gd name="connsiteY53" fmla="*/ 349221 h 607851"/>
              <a:gd name="connsiteX54" fmla="*/ 192206 w 369275"/>
              <a:gd name="connsiteY54" fmla="*/ 340428 h 607851"/>
              <a:gd name="connsiteX55" fmla="*/ 193101 w 369275"/>
              <a:gd name="connsiteY55" fmla="*/ 332007 h 607851"/>
              <a:gd name="connsiteX56" fmla="*/ 194071 w 369275"/>
              <a:gd name="connsiteY56" fmla="*/ 323959 h 607851"/>
              <a:gd name="connsiteX57" fmla="*/ 194816 w 369275"/>
              <a:gd name="connsiteY57" fmla="*/ 318743 h 607851"/>
              <a:gd name="connsiteX58" fmla="*/ 196010 w 369275"/>
              <a:gd name="connsiteY58" fmla="*/ 311216 h 607851"/>
              <a:gd name="connsiteX59" fmla="*/ 197203 w 369275"/>
              <a:gd name="connsiteY59" fmla="*/ 303988 h 607851"/>
              <a:gd name="connsiteX60" fmla="*/ 198620 w 369275"/>
              <a:gd name="connsiteY60" fmla="*/ 297132 h 607851"/>
              <a:gd name="connsiteX61" fmla="*/ 200038 w 369275"/>
              <a:gd name="connsiteY61" fmla="*/ 290574 h 607851"/>
              <a:gd name="connsiteX62" fmla="*/ 201604 w 369275"/>
              <a:gd name="connsiteY62" fmla="*/ 284389 h 607851"/>
              <a:gd name="connsiteX63" fmla="*/ 203319 w 369275"/>
              <a:gd name="connsiteY63" fmla="*/ 278502 h 607851"/>
              <a:gd name="connsiteX64" fmla="*/ 205110 w 369275"/>
              <a:gd name="connsiteY64" fmla="*/ 272839 h 607851"/>
              <a:gd name="connsiteX65" fmla="*/ 207049 w 369275"/>
              <a:gd name="connsiteY65" fmla="*/ 267548 h 607851"/>
              <a:gd name="connsiteX66" fmla="*/ 209137 w 369275"/>
              <a:gd name="connsiteY66" fmla="*/ 262629 h 607851"/>
              <a:gd name="connsiteX67" fmla="*/ 211300 w 369275"/>
              <a:gd name="connsiteY67" fmla="*/ 257935 h 607851"/>
              <a:gd name="connsiteX68" fmla="*/ 212419 w 369275"/>
              <a:gd name="connsiteY68" fmla="*/ 255848 h 607851"/>
              <a:gd name="connsiteX69" fmla="*/ 213240 w 369275"/>
              <a:gd name="connsiteY69" fmla="*/ 254358 h 607851"/>
              <a:gd name="connsiteX70" fmla="*/ 208093 w 369275"/>
              <a:gd name="connsiteY70" fmla="*/ 253538 h 607851"/>
              <a:gd name="connsiteX71" fmla="*/ 196383 w 369275"/>
              <a:gd name="connsiteY71" fmla="*/ 252197 h 607851"/>
              <a:gd name="connsiteX72" fmla="*/ 184673 w 369275"/>
              <a:gd name="connsiteY72" fmla="*/ 251824 h 607851"/>
              <a:gd name="connsiteX73" fmla="*/ 172962 w 369275"/>
              <a:gd name="connsiteY73" fmla="*/ 252197 h 607851"/>
              <a:gd name="connsiteX74" fmla="*/ 161252 w 369275"/>
              <a:gd name="connsiteY74" fmla="*/ 253538 h 607851"/>
              <a:gd name="connsiteX75" fmla="*/ 156106 w 369275"/>
              <a:gd name="connsiteY75" fmla="*/ 254358 h 607851"/>
              <a:gd name="connsiteX76" fmla="*/ 157001 w 369275"/>
              <a:gd name="connsiteY76" fmla="*/ 255848 h 607851"/>
              <a:gd name="connsiteX77" fmla="*/ 158045 w 369275"/>
              <a:gd name="connsiteY77" fmla="*/ 257935 h 607851"/>
              <a:gd name="connsiteX78" fmla="*/ 160208 w 369275"/>
              <a:gd name="connsiteY78" fmla="*/ 262629 h 607851"/>
              <a:gd name="connsiteX79" fmla="*/ 162296 w 369275"/>
              <a:gd name="connsiteY79" fmla="*/ 267548 h 607851"/>
              <a:gd name="connsiteX80" fmla="*/ 164236 w 369275"/>
              <a:gd name="connsiteY80" fmla="*/ 272839 h 607851"/>
              <a:gd name="connsiteX81" fmla="*/ 166026 w 369275"/>
              <a:gd name="connsiteY81" fmla="*/ 278502 h 607851"/>
              <a:gd name="connsiteX82" fmla="*/ 167741 w 369275"/>
              <a:gd name="connsiteY82" fmla="*/ 284389 h 607851"/>
              <a:gd name="connsiteX83" fmla="*/ 169308 w 369275"/>
              <a:gd name="connsiteY83" fmla="*/ 290574 h 607851"/>
              <a:gd name="connsiteX84" fmla="*/ 170725 w 369275"/>
              <a:gd name="connsiteY84" fmla="*/ 297132 h 607851"/>
              <a:gd name="connsiteX85" fmla="*/ 172142 w 369275"/>
              <a:gd name="connsiteY85" fmla="*/ 303988 h 607851"/>
              <a:gd name="connsiteX86" fmla="*/ 173410 w 369275"/>
              <a:gd name="connsiteY86" fmla="*/ 311216 h 607851"/>
              <a:gd name="connsiteX87" fmla="*/ 174529 w 369275"/>
              <a:gd name="connsiteY87" fmla="*/ 318743 h 607851"/>
              <a:gd name="connsiteX88" fmla="*/ 176244 w 369275"/>
              <a:gd name="connsiteY88" fmla="*/ 332007 h 607851"/>
              <a:gd name="connsiteX89" fmla="*/ 177960 w 369275"/>
              <a:gd name="connsiteY89" fmla="*/ 349221 h 607851"/>
              <a:gd name="connsiteX90" fmla="*/ 179228 w 369275"/>
              <a:gd name="connsiteY90" fmla="*/ 367702 h 607851"/>
              <a:gd name="connsiteX91" fmla="*/ 167592 w 369275"/>
              <a:gd name="connsiteY91" fmla="*/ 380818 h 607851"/>
              <a:gd name="connsiteX92" fmla="*/ 154465 w 369275"/>
              <a:gd name="connsiteY92" fmla="*/ 369193 h 607851"/>
              <a:gd name="connsiteX93" fmla="*/ 153570 w 369275"/>
              <a:gd name="connsiteY93" fmla="*/ 355630 h 607851"/>
              <a:gd name="connsiteX94" fmla="*/ 152451 w 369275"/>
              <a:gd name="connsiteY94" fmla="*/ 342887 h 607851"/>
              <a:gd name="connsiteX95" fmla="*/ 151108 w 369275"/>
              <a:gd name="connsiteY95" fmla="*/ 330964 h 607851"/>
              <a:gd name="connsiteX96" fmla="*/ 149915 w 369275"/>
              <a:gd name="connsiteY96" fmla="*/ 322245 h 607851"/>
              <a:gd name="connsiteX97" fmla="*/ 148274 w 369275"/>
              <a:gd name="connsiteY97" fmla="*/ 311813 h 607851"/>
              <a:gd name="connsiteX98" fmla="*/ 146409 w 369275"/>
              <a:gd name="connsiteY98" fmla="*/ 302274 h 607851"/>
              <a:gd name="connsiteX99" fmla="*/ 144395 w 369275"/>
              <a:gd name="connsiteY99" fmla="*/ 293555 h 607851"/>
              <a:gd name="connsiteX100" fmla="*/ 142232 w 369275"/>
              <a:gd name="connsiteY100" fmla="*/ 285656 h 607851"/>
              <a:gd name="connsiteX101" fmla="*/ 141113 w 369275"/>
              <a:gd name="connsiteY101" fmla="*/ 282079 h 607851"/>
              <a:gd name="connsiteX102" fmla="*/ 139920 w 369275"/>
              <a:gd name="connsiteY102" fmla="*/ 278726 h 607851"/>
              <a:gd name="connsiteX103" fmla="*/ 138727 w 369275"/>
              <a:gd name="connsiteY103" fmla="*/ 275521 h 607851"/>
              <a:gd name="connsiteX104" fmla="*/ 137533 w 369275"/>
              <a:gd name="connsiteY104" fmla="*/ 272615 h 607851"/>
              <a:gd name="connsiteX105" fmla="*/ 136265 w 369275"/>
              <a:gd name="connsiteY105" fmla="*/ 269932 h 607851"/>
              <a:gd name="connsiteX106" fmla="*/ 135146 w 369275"/>
              <a:gd name="connsiteY106" fmla="*/ 267697 h 607851"/>
              <a:gd name="connsiteX107" fmla="*/ 133878 w 369275"/>
              <a:gd name="connsiteY107" fmla="*/ 265461 h 607851"/>
              <a:gd name="connsiteX108" fmla="*/ 132611 w 369275"/>
              <a:gd name="connsiteY108" fmla="*/ 263449 h 607851"/>
              <a:gd name="connsiteX109" fmla="*/ 131343 w 369275"/>
              <a:gd name="connsiteY109" fmla="*/ 261586 h 607851"/>
              <a:gd name="connsiteX110" fmla="*/ 130075 w 369275"/>
              <a:gd name="connsiteY110" fmla="*/ 260021 h 607851"/>
              <a:gd name="connsiteX111" fmla="*/ 128881 w 369275"/>
              <a:gd name="connsiteY111" fmla="*/ 258680 h 607851"/>
              <a:gd name="connsiteX112" fmla="*/ 127688 w 369275"/>
              <a:gd name="connsiteY112" fmla="*/ 257562 h 607851"/>
              <a:gd name="connsiteX113" fmla="*/ 126569 w 369275"/>
              <a:gd name="connsiteY113" fmla="*/ 256593 h 607851"/>
              <a:gd name="connsiteX114" fmla="*/ 130671 w 369275"/>
              <a:gd name="connsiteY114" fmla="*/ 234908 h 607851"/>
              <a:gd name="connsiteX115" fmla="*/ 144097 w 369275"/>
              <a:gd name="connsiteY115" fmla="*/ 231406 h 607851"/>
              <a:gd name="connsiteX116" fmla="*/ 157597 w 369275"/>
              <a:gd name="connsiteY116" fmla="*/ 228947 h 607851"/>
              <a:gd name="connsiteX117" fmla="*/ 171172 w 369275"/>
              <a:gd name="connsiteY117" fmla="*/ 227456 h 607851"/>
              <a:gd name="connsiteX118" fmla="*/ 184673 w 369275"/>
              <a:gd name="connsiteY118" fmla="*/ 227009 h 607851"/>
              <a:gd name="connsiteX119" fmla="*/ 184638 w 369275"/>
              <a:gd name="connsiteY119" fmla="*/ 0 h 607851"/>
              <a:gd name="connsiteX120" fmla="*/ 336088 w 369275"/>
              <a:gd name="connsiteY120" fmla="*/ 78887 h 607851"/>
              <a:gd name="connsiteX121" fmla="*/ 357873 w 369275"/>
              <a:gd name="connsiteY121" fmla="*/ 248058 h 607851"/>
              <a:gd name="connsiteX122" fmla="*/ 262900 w 369275"/>
              <a:gd name="connsiteY122" fmla="*/ 410227 h 607851"/>
              <a:gd name="connsiteX123" fmla="*/ 273941 w 369275"/>
              <a:gd name="connsiteY123" fmla="*/ 407471 h 607851"/>
              <a:gd name="connsiteX124" fmla="*/ 289012 w 369275"/>
              <a:gd name="connsiteY124" fmla="*/ 416484 h 607851"/>
              <a:gd name="connsiteX125" fmla="*/ 279984 w 369275"/>
              <a:gd name="connsiteY125" fmla="*/ 431532 h 607851"/>
              <a:gd name="connsiteX126" fmla="*/ 95334 w 369275"/>
              <a:gd name="connsiteY126" fmla="*/ 477642 h 607851"/>
              <a:gd name="connsiteX127" fmla="*/ 80263 w 369275"/>
              <a:gd name="connsiteY127" fmla="*/ 468554 h 607851"/>
              <a:gd name="connsiteX128" fmla="*/ 89291 w 369275"/>
              <a:gd name="connsiteY128" fmla="*/ 453507 h 607851"/>
              <a:gd name="connsiteX129" fmla="*/ 240145 w 369275"/>
              <a:gd name="connsiteY129" fmla="*/ 415888 h 607851"/>
              <a:gd name="connsiteX130" fmla="*/ 238205 w 369275"/>
              <a:gd name="connsiteY130" fmla="*/ 407396 h 607851"/>
              <a:gd name="connsiteX131" fmla="*/ 240965 w 369275"/>
              <a:gd name="connsiteY131" fmla="*/ 392051 h 607851"/>
              <a:gd name="connsiteX132" fmla="*/ 245069 w 369275"/>
              <a:gd name="connsiteY132" fmla="*/ 377674 h 607851"/>
              <a:gd name="connsiteX133" fmla="*/ 250216 w 369275"/>
              <a:gd name="connsiteY133" fmla="*/ 364265 h 607851"/>
              <a:gd name="connsiteX134" fmla="*/ 256185 w 369275"/>
              <a:gd name="connsiteY134" fmla="*/ 351751 h 607851"/>
              <a:gd name="connsiteX135" fmla="*/ 262900 w 369275"/>
              <a:gd name="connsiteY135" fmla="*/ 340205 h 607851"/>
              <a:gd name="connsiteX136" fmla="*/ 270062 w 369275"/>
              <a:gd name="connsiteY136" fmla="*/ 329403 h 607851"/>
              <a:gd name="connsiteX137" fmla="*/ 277522 w 369275"/>
              <a:gd name="connsiteY137" fmla="*/ 319347 h 607851"/>
              <a:gd name="connsiteX138" fmla="*/ 285058 w 369275"/>
              <a:gd name="connsiteY138" fmla="*/ 309812 h 607851"/>
              <a:gd name="connsiteX139" fmla="*/ 292593 w 369275"/>
              <a:gd name="connsiteY139" fmla="*/ 300724 h 607851"/>
              <a:gd name="connsiteX140" fmla="*/ 299531 w 369275"/>
              <a:gd name="connsiteY140" fmla="*/ 292530 h 607851"/>
              <a:gd name="connsiteX141" fmla="*/ 303038 w 369275"/>
              <a:gd name="connsiteY141" fmla="*/ 288284 h 607851"/>
              <a:gd name="connsiteX142" fmla="*/ 309827 w 369275"/>
              <a:gd name="connsiteY142" fmla="*/ 279941 h 607851"/>
              <a:gd name="connsiteX143" fmla="*/ 316168 w 369275"/>
              <a:gd name="connsiteY143" fmla="*/ 271821 h 607851"/>
              <a:gd name="connsiteX144" fmla="*/ 321838 w 369275"/>
              <a:gd name="connsiteY144" fmla="*/ 263776 h 607851"/>
              <a:gd name="connsiteX145" fmla="*/ 326837 w 369275"/>
              <a:gd name="connsiteY145" fmla="*/ 255731 h 607851"/>
              <a:gd name="connsiteX146" fmla="*/ 331090 w 369275"/>
              <a:gd name="connsiteY146" fmla="*/ 247686 h 607851"/>
              <a:gd name="connsiteX147" fmla="*/ 334596 w 369275"/>
              <a:gd name="connsiteY147" fmla="*/ 239492 h 607851"/>
              <a:gd name="connsiteX148" fmla="*/ 315721 w 369275"/>
              <a:gd name="connsiteY148" fmla="*/ 93115 h 607851"/>
              <a:gd name="connsiteX149" fmla="*/ 184638 w 369275"/>
              <a:gd name="connsiteY149" fmla="*/ 24806 h 607851"/>
              <a:gd name="connsiteX150" fmla="*/ 53554 w 369275"/>
              <a:gd name="connsiteY150" fmla="*/ 93115 h 607851"/>
              <a:gd name="connsiteX151" fmla="*/ 34679 w 369275"/>
              <a:gd name="connsiteY151" fmla="*/ 239492 h 607851"/>
              <a:gd name="connsiteX152" fmla="*/ 37066 w 369275"/>
              <a:gd name="connsiteY152" fmla="*/ 245302 h 607851"/>
              <a:gd name="connsiteX153" fmla="*/ 39827 w 369275"/>
              <a:gd name="connsiteY153" fmla="*/ 251038 h 607851"/>
              <a:gd name="connsiteX154" fmla="*/ 43035 w 369275"/>
              <a:gd name="connsiteY154" fmla="*/ 256699 h 607851"/>
              <a:gd name="connsiteX155" fmla="*/ 46541 w 369275"/>
              <a:gd name="connsiteY155" fmla="*/ 262361 h 607851"/>
              <a:gd name="connsiteX156" fmla="*/ 50421 w 369275"/>
              <a:gd name="connsiteY156" fmla="*/ 268096 h 607851"/>
              <a:gd name="connsiteX157" fmla="*/ 52957 w 369275"/>
              <a:gd name="connsiteY157" fmla="*/ 271598 h 607851"/>
              <a:gd name="connsiteX158" fmla="*/ 57359 w 369275"/>
              <a:gd name="connsiteY158" fmla="*/ 277333 h 607851"/>
              <a:gd name="connsiteX159" fmla="*/ 61985 w 369275"/>
              <a:gd name="connsiteY159" fmla="*/ 283144 h 607851"/>
              <a:gd name="connsiteX160" fmla="*/ 66909 w 369275"/>
              <a:gd name="connsiteY160" fmla="*/ 289103 h 607851"/>
              <a:gd name="connsiteX161" fmla="*/ 72579 w 369275"/>
              <a:gd name="connsiteY161" fmla="*/ 295882 h 607851"/>
              <a:gd name="connsiteX162" fmla="*/ 78547 w 369275"/>
              <a:gd name="connsiteY162" fmla="*/ 302959 h 607851"/>
              <a:gd name="connsiteX163" fmla="*/ 83844 w 369275"/>
              <a:gd name="connsiteY163" fmla="*/ 309365 h 607851"/>
              <a:gd name="connsiteX164" fmla="*/ 89216 w 369275"/>
              <a:gd name="connsiteY164" fmla="*/ 315995 h 607851"/>
              <a:gd name="connsiteX165" fmla="*/ 94513 w 369275"/>
              <a:gd name="connsiteY165" fmla="*/ 322922 h 607851"/>
              <a:gd name="connsiteX166" fmla="*/ 99736 w 369275"/>
              <a:gd name="connsiteY166" fmla="*/ 330223 h 607851"/>
              <a:gd name="connsiteX167" fmla="*/ 104883 w 369275"/>
              <a:gd name="connsiteY167" fmla="*/ 337821 h 607851"/>
              <a:gd name="connsiteX168" fmla="*/ 107868 w 369275"/>
              <a:gd name="connsiteY168" fmla="*/ 342737 h 607851"/>
              <a:gd name="connsiteX169" fmla="*/ 112642 w 369275"/>
              <a:gd name="connsiteY169" fmla="*/ 350931 h 607851"/>
              <a:gd name="connsiteX170" fmla="*/ 116970 w 369275"/>
              <a:gd name="connsiteY170" fmla="*/ 359572 h 607851"/>
              <a:gd name="connsiteX171" fmla="*/ 120998 w 369275"/>
              <a:gd name="connsiteY171" fmla="*/ 368735 h 607851"/>
              <a:gd name="connsiteX172" fmla="*/ 124505 w 369275"/>
              <a:gd name="connsiteY172" fmla="*/ 378344 h 607851"/>
              <a:gd name="connsiteX173" fmla="*/ 127415 w 369275"/>
              <a:gd name="connsiteY173" fmla="*/ 388401 h 607851"/>
              <a:gd name="connsiteX174" fmla="*/ 118462 w 369275"/>
              <a:gd name="connsiteY174" fmla="*/ 403523 h 607851"/>
              <a:gd name="connsiteX175" fmla="*/ 103391 w 369275"/>
              <a:gd name="connsiteY175" fmla="*/ 394584 h 607851"/>
              <a:gd name="connsiteX176" fmla="*/ 11402 w 369275"/>
              <a:gd name="connsiteY176" fmla="*/ 248058 h 607851"/>
              <a:gd name="connsiteX177" fmla="*/ 33187 w 369275"/>
              <a:gd name="connsiteY177" fmla="*/ 78887 h 607851"/>
              <a:gd name="connsiteX178" fmla="*/ 184638 w 369275"/>
              <a:gd name="connsiteY178"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369275" h="607851">
                <a:moveTo>
                  <a:pt x="139276" y="570066"/>
                </a:moveTo>
                <a:cubicBezTo>
                  <a:pt x="144275" y="565371"/>
                  <a:pt x="152183" y="565744"/>
                  <a:pt x="156809" y="570811"/>
                </a:cubicBezTo>
                <a:cubicBezTo>
                  <a:pt x="171730" y="587133"/>
                  <a:pt x="197544" y="587133"/>
                  <a:pt x="212465" y="570811"/>
                </a:cubicBezTo>
                <a:cubicBezTo>
                  <a:pt x="217091" y="565744"/>
                  <a:pt x="224999" y="565371"/>
                  <a:pt x="229998" y="570066"/>
                </a:cubicBezTo>
                <a:cubicBezTo>
                  <a:pt x="235071" y="574687"/>
                  <a:pt x="235444" y="582512"/>
                  <a:pt x="230818" y="587580"/>
                </a:cubicBezTo>
                <a:cubicBezTo>
                  <a:pt x="218956" y="600473"/>
                  <a:pt x="202170" y="607851"/>
                  <a:pt x="184637" y="607851"/>
                </a:cubicBezTo>
                <a:cubicBezTo>
                  <a:pt x="167105" y="607851"/>
                  <a:pt x="150318" y="600473"/>
                  <a:pt x="138456" y="587580"/>
                </a:cubicBezTo>
                <a:cubicBezTo>
                  <a:pt x="133830" y="582512"/>
                  <a:pt x="134203" y="574687"/>
                  <a:pt x="139276" y="570066"/>
                </a:cubicBezTo>
                <a:close/>
                <a:moveTo>
                  <a:pt x="273919" y="497785"/>
                </a:moveTo>
                <a:cubicBezTo>
                  <a:pt x="280558" y="496146"/>
                  <a:pt x="287345" y="500169"/>
                  <a:pt x="288986" y="506874"/>
                </a:cubicBezTo>
                <a:cubicBezTo>
                  <a:pt x="290627" y="513505"/>
                  <a:pt x="286599" y="520210"/>
                  <a:pt x="279961" y="521849"/>
                </a:cubicBezTo>
                <a:cubicBezTo>
                  <a:pt x="218426" y="537271"/>
                  <a:pt x="156891" y="552619"/>
                  <a:pt x="95356" y="567966"/>
                </a:cubicBezTo>
                <a:cubicBezTo>
                  <a:pt x="88717" y="569605"/>
                  <a:pt x="81930" y="565582"/>
                  <a:pt x="80289" y="558951"/>
                </a:cubicBezTo>
                <a:cubicBezTo>
                  <a:pt x="78648" y="552321"/>
                  <a:pt x="82676" y="545541"/>
                  <a:pt x="89314" y="543902"/>
                </a:cubicBezTo>
                <a:cubicBezTo>
                  <a:pt x="150849" y="528554"/>
                  <a:pt x="212384" y="513207"/>
                  <a:pt x="273919" y="497785"/>
                </a:cubicBezTo>
                <a:close/>
                <a:moveTo>
                  <a:pt x="273919" y="452696"/>
                </a:moveTo>
                <a:cubicBezTo>
                  <a:pt x="280558" y="450984"/>
                  <a:pt x="287345" y="455003"/>
                  <a:pt x="288986" y="461701"/>
                </a:cubicBezTo>
                <a:cubicBezTo>
                  <a:pt x="290627" y="468325"/>
                  <a:pt x="286599" y="475024"/>
                  <a:pt x="279961" y="476736"/>
                </a:cubicBezTo>
                <a:cubicBezTo>
                  <a:pt x="218426" y="492067"/>
                  <a:pt x="156891" y="507399"/>
                  <a:pt x="95356" y="522731"/>
                </a:cubicBezTo>
                <a:cubicBezTo>
                  <a:pt x="88717" y="524443"/>
                  <a:pt x="81930" y="520350"/>
                  <a:pt x="80289" y="513726"/>
                </a:cubicBezTo>
                <a:cubicBezTo>
                  <a:pt x="78648" y="507102"/>
                  <a:pt x="82676" y="500403"/>
                  <a:pt x="89314" y="498691"/>
                </a:cubicBezTo>
                <a:cubicBezTo>
                  <a:pt x="150849" y="483360"/>
                  <a:pt x="212384" y="468028"/>
                  <a:pt x="273919" y="452696"/>
                </a:cubicBezTo>
                <a:close/>
                <a:moveTo>
                  <a:pt x="184673" y="227009"/>
                </a:moveTo>
                <a:cubicBezTo>
                  <a:pt x="189222" y="227009"/>
                  <a:pt x="193698" y="227158"/>
                  <a:pt x="198173" y="227456"/>
                </a:cubicBezTo>
                <a:cubicBezTo>
                  <a:pt x="202723" y="227829"/>
                  <a:pt x="207273" y="228276"/>
                  <a:pt x="211748" y="228947"/>
                </a:cubicBezTo>
                <a:cubicBezTo>
                  <a:pt x="216223" y="229617"/>
                  <a:pt x="220773" y="230437"/>
                  <a:pt x="225248" y="231406"/>
                </a:cubicBezTo>
                <a:cubicBezTo>
                  <a:pt x="229723" y="232449"/>
                  <a:pt x="234199" y="233567"/>
                  <a:pt x="238674" y="234908"/>
                </a:cubicBezTo>
                <a:cubicBezTo>
                  <a:pt x="248370" y="237740"/>
                  <a:pt x="250757" y="250408"/>
                  <a:pt x="242776" y="256593"/>
                </a:cubicBezTo>
                <a:cubicBezTo>
                  <a:pt x="242403" y="256891"/>
                  <a:pt x="242030" y="257190"/>
                  <a:pt x="241657" y="257562"/>
                </a:cubicBezTo>
                <a:cubicBezTo>
                  <a:pt x="241284" y="257935"/>
                  <a:pt x="240837" y="258307"/>
                  <a:pt x="240464" y="258680"/>
                </a:cubicBezTo>
                <a:cubicBezTo>
                  <a:pt x="240091" y="259127"/>
                  <a:pt x="239644" y="259574"/>
                  <a:pt x="239271" y="260021"/>
                </a:cubicBezTo>
                <a:cubicBezTo>
                  <a:pt x="238823" y="260543"/>
                  <a:pt x="238450" y="261065"/>
                  <a:pt x="238003" y="261586"/>
                </a:cubicBezTo>
                <a:cubicBezTo>
                  <a:pt x="237555" y="262182"/>
                  <a:pt x="237182" y="262779"/>
                  <a:pt x="236735" y="263449"/>
                </a:cubicBezTo>
                <a:cubicBezTo>
                  <a:pt x="236287" y="264120"/>
                  <a:pt x="235914" y="264791"/>
                  <a:pt x="235467" y="265461"/>
                </a:cubicBezTo>
                <a:cubicBezTo>
                  <a:pt x="235019" y="266206"/>
                  <a:pt x="234646" y="266952"/>
                  <a:pt x="234199" y="267697"/>
                </a:cubicBezTo>
                <a:cubicBezTo>
                  <a:pt x="233826" y="268442"/>
                  <a:pt x="233453" y="269187"/>
                  <a:pt x="233080" y="269932"/>
                </a:cubicBezTo>
                <a:cubicBezTo>
                  <a:pt x="232632" y="270827"/>
                  <a:pt x="232259" y="271721"/>
                  <a:pt x="231812" y="272615"/>
                </a:cubicBezTo>
                <a:cubicBezTo>
                  <a:pt x="231439" y="273584"/>
                  <a:pt x="230991" y="274553"/>
                  <a:pt x="230618" y="275521"/>
                </a:cubicBezTo>
                <a:cubicBezTo>
                  <a:pt x="230171" y="276565"/>
                  <a:pt x="229798" y="277608"/>
                  <a:pt x="229425" y="278726"/>
                </a:cubicBezTo>
                <a:cubicBezTo>
                  <a:pt x="228978" y="279844"/>
                  <a:pt x="228605" y="280961"/>
                  <a:pt x="228232" y="282079"/>
                </a:cubicBezTo>
                <a:cubicBezTo>
                  <a:pt x="227859" y="283271"/>
                  <a:pt x="227486" y="284464"/>
                  <a:pt x="227113" y="285656"/>
                </a:cubicBezTo>
                <a:cubicBezTo>
                  <a:pt x="226740" y="286923"/>
                  <a:pt x="226367" y="288190"/>
                  <a:pt x="225994" y="289457"/>
                </a:cubicBezTo>
                <a:cubicBezTo>
                  <a:pt x="225621" y="290798"/>
                  <a:pt x="225248" y="292214"/>
                  <a:pt x="224950" y="293555"/>
                </a:cubicBezTo>
                <a:cubicBezTo>
                  <a:pt x="224577" y="294971"/>
                  <a:pt x="224204" y="296387"/>
                  <a:pt x="223906" y="297803"/>
                </a:cubicBezTo>
                <a:cubicBezTo>
                  <a:pt x="223533" y="299293"/>
                  <a:pt x="223234" y="300784"/>
                  <a:pt x="222936" y="302274"/>
                </a:cubicBezTo>
                <a:cubicBezTo>
                  <a:pt x="222265" y="305478"/>
                  <a:pt x="221593" y="308608"/>
                  <a:pt x="221071" y="311813"/>
                </a:cubicBezTo>
                <a:cubicBezTo>
                  <a:pt x="220475" y="315315"/>
                  <a:pt x="219878" y="318817"/>
                  <a:pt x="219430" y="322245"/>
                </a:cubicBezTo>
                <a:cubicBezTo>
                  <a:pt x="218983" y="325152"/>
                  <a:pt x="218610" y="328058"/>
                  <a:pt x="218237" y="330964"/>
                </a:cubicBezTo>
                <a:cubicBezTo>
                  <a:pt x="217789" y="334914"/>
                  <a:pt x="217342" y="338938"/>
                  <a:pt x="216969" y="342887"/>
                </a:cubicBezTo>
                <a:cubicBezTo>
                  <a:pt x="216521" y="347135"/>
                  <a:pt x="216148" y="351383"/>
                  <a:pt x="215776" y="355630"/>
                </a:cubicBezTo>
                <a:cubicBezTo>
                  <a:pt x="215477" y="360101"/>
                  <a:pt x="215179" y="364647"/>
                  <a:pt x="214880" y="369193"/>
                </a:cubicBezTo>
                <a:cubicBezTo>
                  <a:pt x="214508" y="376049"/>
                  <a:pt x="208615" y="381265"/>
                  <a:pt x="201753" y="380818"/>
                </a:cubicBezTo>
                <a:cubicBezTo>
                  <a:pt x="194891" y="380445"/>
                  <a:pt x="189670" y="374558"/>
                  <a:pt x="190117" y="367702"/>
                </a:cubicBezTo>
                <a:cubicBezTo>
                  <a:pt x="190490" y="361517"/>
                  <a:pt x="190863" y="355332"/>
                  <a:pt x="191385" y="349221"/>
                </a:cubicBezTo>
                <a:cubicBezTo>
                  <a:pt x="191684" y="346241"/>
                  <a:pt x="191908" y="343334"/>
                  <a:pt x="192206" y="340428"/>
                </a:cubicBezTo>
                <a:cubicBezTo>
                  <a:pt x="192504" y="337596"/>
                  <a:pt x="192803" y="334839"/>
                  <a:pt x="193101" y="332007"/>
                </a:cubicBezTo>
                <a:cubicBezTo>
                  <a:pt x="193399" y="329325"/>
                  <a:pt x="193772" y="326642"/>
                  <a:pt x="194071" y="323959"/>
                </a:cubicBezTo>
                <a:cubicBezTo>
                  <a:pt x="194294" y="322171"/>
                  <a:pt x="194593" y="320457"/>
                  <a:pt x="194816" y="318743"/>
                </a:cubicBezTo>
                <a:cubicBezTo>
                  <a:pt x="195189" y="316209"/>
                  <a:pt x="195562" y="313750"/>
                  <a:pt x="196010" y="311216"/>
                </a:cubicBezTo>
                <a:cubicBezTo>
                  <a:pt x="196383" y="308832"/>
                  <a:pt x="196756" y="306447"/>
                  <a:pt x="197203" y="303988"/>
                </a:cubicBezTo>
                <a:cubicBezTo>
                  <a:pt x="197651" y="301752"/>
                  <a:pt x="198098" y="299442"/>
                  <a:pt x="198620" y="297132"/>
                </a:cubicBezTo>
                <a:cubicBezTo>
                  <a:pt x="199068" y="294971"/>
                  <a:pt x="199515" y="292810"/>
                  <a:pt x="200038" y="290574"/>
                </a:cubicBezTo>
                <a:cubicBezTo>
                  <a:pt x="200560" y="288488"/>
                  <a:pt x="201082" y="286476"/>
                  <a:pt x="201604" y="284389"/>
                </a:cubicBezTo>
                <a:cubicBezTo>
                  <a:pt x="202126" y="282377"/>
                  <a:pt x="202723" y="280440"/>
                  <a:pt x="203319" y="278502"/>
                </a:cubicBezTo>
                <a:cubicBezTo>
                  <a:pt x="203916" y="276565"/>
                  <a:pt x="204513" y="274702"/>
                  <a:pt x="205110" y="272839"/>
                </a:cubicBezTo>
                <a:cubicBezTo>
                  <a:pt x="205706" y="271125"/>
                  <a:pt x="206378" y="269336"/>
                  <a:pt x="207049" y="267548"/>
                </a:cubicBezTo>
                <a:cubicBezTo>
                  <a:pt x="207720" y="265908"/>
                  <a:pt x="208391" y="264269"/>
                  <a:pt x="209137" y="262629"/>
                </a:cubicBezTo>
                <a:cubicBezTo>
                  <a:pt x="209809" y="260990"/>
                  <a:pt x="210554" y="259425"/>
                  <a:pt x="211300" y="257935"/>
                </a:cubicBezTo>
                <a:cubicBezTo>
                  <a:pt x="211673" y="257190"/>
                  <a:pt x="212046" y="256519"/>
                  <a:pt x="212419" y="255848"/>
                </a:cubicBezTo>
                <a:cubicBezTo>
                  <a:pt x="212643" y="255401"/>
                  <a:pt x="212941" y="254879"/>
                  <a:pt x="213240" y="254358"/>
                </a:cubicBezTo>
                <a:cubicBezTo>
                  <a:pt x="211524" y="254060"/>
                  <a:pt x="209809" y="253762"/>
                  <a:pt x="208093" y="253538"/>
                </a:cubicBezTo>
                <a:cubicBezTo>
                  <a:pt x="204214" y="252942"/>
                  <a:pt x="200336" y="252495"/>
                  <a:pt x="196383" y="252197"/>
                </a:cubicBezTo>
                <a:cubicBezTo>
                  <a:pt x="192504" y="251973"/>
                  <a:pt x="188551" y="251824"/>
                  <a:pt x="184673" y="251824"/>
                </a:cubicBezTo>
                <a:cubicBezTo>
                  <a:pt x="180794" y="251824"/>
                  <a:pt x="176841" y="251899"/>
                  <a:pt x="172962" y="252197"/>
                </a:cubicBezTo>
                <a:cubicBezTo>
                  <a:pt x="169009" y="252495"/>
                  <a:pt x="165131" y="252942"/>
                  <a:pt x="161252" y="253538"/>
                </a:cubicBezTo>
                <a:cubicBezTo>
                  <a:pt x="159537" y="253762"/>
                  <a:pt x="157821" y="254060"/>
                  <a:pt x="156106" y="254358"/>
                </a:cubicBezTo>
                <a:cubicBezTo>
                  <a:pt x="156404" y="254879"/>
                  <a:pt x="156702" y="255401"/>
                  <a:pt x="157001" y="255848"/>
                </a:cubicBezTo>
                <a:cubicBezTo>
                  <a:pt x="157299" y="256519"/>
                  <a:pt x="157672" y="257190"/>
                  <a:pt x="158045" y="257935"/>
                </a:cubicBezTo>
                <a:cubicBezTo>
                  <a:pt x="158791" y="259425"/>
                  <a:pt x="159537" y="260990"/>
                  <a:pt x="160208" y="262629"/>
                </a:cubicBezTo>
                <a:cubicBezTo>
                  <a:pt x="160954" y="264269"/>
                  <a:pt x="161625" y="265908"/>
                  <a:pt x="162296" y="267548"/>
                </a:cubicBezTo>
                <a:cubicBezTo>
                  <a:pt x="162968" y="269336"/>
                  <a:pt x="163639" y="271125"/>
                  <a:pt x="164236" y="272839"/>
                </a:cubicBezTo>
                <a:cubicBezTo>
                  <a:pt x="164832" y="274702"/>
                  <a:pt x="165429" y="276565"/>
                  <a:pt x="166026" y="278502"/>
                </a:cubicBezTo>
                <a:cubicBezTo>
                  <a:pt x="166622" y="280440"/>
                  <a:pt x="167219" y="282377"/>
                  <a:pt x="167741" y="284389"/>
                </a:cubicBezTo>
                <a:cubicBezTo>
                  <a:pt x="168263" y="286476"/>
                  <a:pt x="168785" y="288488"/>
                  <a:pt x="169308" y="290574"/>
                </a:cubicBezTo>
                <a:cubicBezTo>
                  <a:pt x="169830" y="292810"/>
                  <a:pt x="170277" y="294971"/>
                  <a:pt x="170725" y="297132"/>
                </a:cubicBezTo>
                <a:cubicBezTo>
                  <a:pt x="171247" y="299442"/>
                  <a:pt x="171694" y="301752"/>
                  <a:pt x="172142" y="303988"/>
                </a:cubicBezTo>
                <a:cubicBezTo>
                  <a:pt x="172589" y="306447"/>
                  <a:pt x="172962" y="308832"/>
                  <a:pt x="173410" y="311216"/>
                </a:cubicBezTo>
                <a:cubicBezTo>
                  <a:pt x="173783" y="313750"/>
                  <a:pt x="174156" y="316209"/>
                  <a:pt x="174529" y="318743"/>
                </a:cubicBezTo>
                <a:cubicBezTo>
                  <a:pt x="175200" y="323140"/>
                  <a:pt x="175722" y="327611"/>
                  <a:pt x="176244" y="332007"/>
                </a:cubicBezTo>
                <a:cubicBezTo>
                  <a:pt x="176915" y="337745"/>
                  <a:pt x="177438" y="343483"/>
                  <a:pt x="177960" y="349221"/>
                </a:cubicBezTo>
                <a:cubicBezTo>
                  <a:pt x="178482" y="355332"/>
                  <a:pt x="178929" y="361517"/>
                  <a:pt x="179228" y="367702"/>
                </a:cubicBezTo>
                <a:cubicBezTo>
                  <a:pt x="179675" y="374558"/>
                  <a:pt x="174454" y="380445"/>
                  <a:pt x="167592" y="380818"/>
                </a:cubicBezTo>
                <a:cubicBezTo>
                  <a:pt x="160730" y="381265"/>
                  <a:pt x="154838" y="376049"/>
                  <a:pt x="154465" y="369193"/>
                </a:cubicBezTo>
                <a:cubicBezTo>
                  <a:pt x="154166" y="364647"/>
                  <a:pt x="153868" y="360101"/>
                  <a:pt x="153570" y="355630"/>
                </a:cubicBezTo>
                <a:cubicBezTo>
                  <a:pt x="153197" y="351383"/>
                  <a:pt x="152824" y="347135"/>
                  <a:pt x="152451" y="342887"/>
                </a:cubicBezTo>
                <a:cubicBezTo>
                  <a:pt x="152003" y="338938"/>
                  <a:pt x="151556" y="334914"/>
                  <a:pt x="151108" y="330964"/>
                </a:cubicBezTo>
                <a:cubicBezTo>
                  <a:pt x="150735" y="328058"/>
                  <a:pt x="150362" y="325152"/>
                  <a:pt x="149915" y="322245"/>
                </a:cubicBezTo>
                <a:cubicBezTo>
                  <a:pt x="149467" y="318817"/>
                  <a:pt x="148871" y="315315"/>
                  <a:pt x="148274" y="311813"/>
                </a:cubicBezTo>
                <a:cubicBezTo>
                  <a:pt x="147752" y="308608"/>
                  <a:pt x="147080" y="305404"/>
                  <a:pt x="146409" y="302274"/>
                </a:cubicBezTo>
                <a:cubicBezTo>
                  <a:pt x="145812" y="299368"/>
                  <a:pt x="145141" y="296387"/>
                  <a:pt x="144395" y="293555"/>
                </a:cubicBezTo>
                <a:cubicBezTo>
                  <a:pt x="143799" y="290872"/>
                  <a:pt x="143053" y="288264"/>
                  <a:pt x="142232" y="285656"/>
                </a:cubicBezTo>
                <a:cubicBezTo>
                  <a:pt x="141859" y="284464"/>
                  <a:pt x="141486" y="283271"/>
                  <a:pt x="141113" y="282079"/>
                </a:cubicBezTo>
                <a:cubicBezTo>
                  <a:pt x="140741" y="280961"/>
                  <a:pt x="140368" y="279844"/>
                  <a:pt x="139920" y="278726"/>
                </a:cubicBezTo>
                <a:cubicBezTo>
                  <a:pt x="139547" y="277608"/>
                  <a:pt x="139174" y="276565"/>
                  <a:pt x="138727" y="275521"/>
                </a:cubicBezTo>
                <a:cubicBezTo>
                  <a:pt x="138354" y="274553"/>
                  <a:pt x="137906" y="273584"/>
                  <a:pt x="137533" y="272615"/>
                </a:cubicBezTo>
                <a:cubicBezTo>
                  <a:pt x="137086" y="271721"/>
                  <a:pt x="136713" y="270827"/>
                  <a:pt x="136265" y="269932"/>
                </a:cubicBezTo>
                <a:cubicBezTo>
                  <a:pt x="135892" y="269187"/>
                  <a:pt x="135519" y="268442"/>
                  <a:pt x="135146" y="267697"/>
                </a:cubicBezTo>
                <a:cubicBezTo>
                  <a:pt x="134699" y="266952"/>
                  <a:pt x="134326" y="266206"/>
                  <a:pt x="133878" y="265461"/>
                </a:cubicBezTo>
                <a:cubicBezTo>
                  <a:pt x="133431" y="264791"/>
                  <a:pt x="133058" y="264120"/>
                  <a:pt x="132611" y="263449"/>
                </a:cubicBezTo>
                <a:cubicBezTo>
                  <a:pt x="132163" y="262779"/>
                  <a:pt x="131790" y="262182"/>
                  <a:pt x="131343" y="261586"/>
                </a:cubicBezTo>
                <a:cubicBezTo>
                  <a:pt x="130895" y="261065"/>
                  <a:pt x="130522" y="260543"/>
                  <a:pt x="130075" y="260021"/>
                </a:cubicBezTo>
                <a:cubicBezTo>
                  <a:pt x="129702" y="259574"/>
                  <a:pt x="129254" y="259127"/>
                  <a:pt x="128881" y="258680"/>
                </a:cubicBezTo>
                <a:cubicBezTo>
                  <a:pt x="128508" y="258307"/>
                  <a:pt x="128061" y="257935"/>
                  <a:pt x="127688" y="257562"/>
                </a:cubicBezTo>
                <a:cubicBezTo>
                  <a:pt x="127315" y="257190"/>
                  <a:pt x="126942" y="256891"/>
                  <a:pt x="126569" y="256593"/>
                </a:cubicBezTo>
                <a:cubicBezTo>
                  <a:pt x="118588" y="250408"/>
                  <a:pt x="120975" y="237740"/>
                  <a:pt x="130671" y="234908"/>
                </a:cubicBezTo>
                <a:cubicBezTo>
                  <a:pt x="135146" y="233567"/>
                  <a:pt x="139622" y="232449"/>
                  <a:pt x="144097" y="231406"/>
                </a:cubicBezTo>
                <a:cubicBezTo>
                  <a:pt x="148572" y="230437"/>
                  <a:pt x="153122" y="229617"/>
                  <a:pt x="157597" y="228947"/>
                </a:cubicBezTo>
                <a:cubicBezTo>
                  <a:pt x="162147" y="228276"/>
                  <a:pt x="166622" y="227829"/>
                  <a:pt x="171172" y="227456"/>
                </a:cubicBezTo>
                <a:cubicBezTo>
                  <a:pt x="175647" y="227158"/>
                  <a:pt x="180123" y="227009"/>
                  <a:pt x="184673" y="227009"/>
                </a:cubicBezTo>
                <a:close/>
                <a:moveTo>
                  <a:pt x="184638" y="0"/>
                </a:moveTo>
                <a:cubicBezTo>
                  <a:pt x="244994" y="0"/>
                  <a:pt x="301546" y="29424"/>
                  <a:pt x="336088" y="78887"/>
                </a:cubicBezTo>
                <a:cubicBezTo>
                  <a:pt x="370631" y="128350"/>
                  <a:pt x="378763" y="191444"/>
                  <a:pt x="357873" y="248058"/>
                </a:cubicBezTo>
                <a:cubicBezTo>
                  <a:pt x="336461" y="306087"/>
                  <a:pt x="272822" y="336703"/>
                  <a:pt x="262900" y="410227"/>
                </a:cubicBezTo>
                <a:cubicBezTo>
                  <a:pt x="266555" y="409259"/>
                  <a:pt x="270286" y="408365"/>
                  <a:pt x="273941" y="407471"/>
                </a:cubicBezTo>
                <a:cubicBezTo>
                  <a:pt x="280581" y="405757"/>
                  <a:pt x="287370" y="409855"/>
                  <a:pt x="289012" y="416484"/>
                </a:cubicBezTo>
                <a:cubicBezTo>
                  <a:pt x="290653" y="423114"/>
                  <a:pt x="286624" y="429893"/>
                  <a:pt x="279984" y="431532"/>
                </a:cubicBezTo>
                <a:cubicBezTo>
                  <a:pt x="218434" y="446877"/>
                  <a:pt x="156884" y="462222"/>
                  <a:pt x="95334" y="477642"/>
                </a:cubicBezTo>
                <a:cubicBezTo>
                  <a:pt x="88694" y="479281"/>
                  <a:pt x="81905" y="475258"/>
                  <a:pt x="80263" y="468554"/>
                </a:cubicBezTo>
                <a:cubicBezTo>
                  <a:pt x="78622" y="461924"/>
                  <a:pt x="82651" y="455220"/>
                  <a:pt x="89291" y="453507"/>
                </a:cubicBezTo>
                <a:cubicBezTo>
                  <a:pt x="139575" y="440992"/>
                  <a:pt x="189860" y="428403"/>
                  <a:pt x="240145" y="415888"/>
                </a:cubicBezTo>
                <a:cubicBezTo>
                  <a:pt x="238354" y="413132"/>
                  <a:pt x="237757" y="410599"/>
                  <a:pt x="238205" y="407396"/>
                </a:cubicBezTo>
                <a:cubicBezTo>
                  <a:pt x="238876" y="402182"/>
                  <a:pt x="239772" y="397116"/>
                  <a:pt x="240965" y="392051"/>
                </a:cubicBezTo>
                <a:cubicBezTo>
                  <a:pt x="242084" y="387134"/>
                  <a:pt x="243427" y="382367"/>
                  <a:pt x="245069" y="377674"/>
                </a:cubicBezTo>
                <a:cubicBezTo>
                  <a:pt x="246561" y="373130"/>
                  <a:pt x="248277" y="368660"/>
                  <a:pt x="250216" y="364265"/>
                </a:cubicBezTo>
                <a:cubicBezTo>
                  <a:pt x="252007" y="360019"/>
                  <a:pt x="254021" y="355848"/>
                  <a:pt x="256185" y="351751"/>
                </a:cubicBezTo>
                <a:cubicBezTo>
                  <a:pt x="258274" y="347877"/>
                  <a:pt x="260587" y="344004"/>
                  <a:pt x="262900" y="340205"/>
                </a:cubicBezTo>
                <a:cubicBezTo>
                  <a:pt x="265212" y="336554"/>
                  <a:pt x="267600" y="332979"/>
                  <a:pt x="270062" y="329403"/>
                </a:cubicBezTo>
                <a:cubicBezTo>
                  <a:pt x="272449" y="325977"/>
                  <a:pt x="274986" y="322624"/>
                  <a:pt x="277522" y="319347"/>
                </a:cubicBezTo>
                <a:cubicBezTo>
                  <a:pt x="279984" y="316069"/>
                  <a:pt x="282521" y="312941"/>
                  <a:pt x="285058" y="309812"/>
                </a:cubicBezTo>
                <a:cubicBezTo>
                  <a:pt x="287594" y="306758"/>
                  <a:pt x="290056" y="303704"/>
                  <a:pt x="292593" y="300724"/>
                </a:cubicBezTo>
                <a:cubicBezTo>
                  <a:pt x="294906" y="297968"/>
                  <a:pt x="297218" y="295211"/>
                  <a:pt x="299531" y="292530"/>
                </a:cubicBezTo>
                <a:cubicBezTo>
                  <a:pt x="300725" y="291114"/>
                  <a:pt x="301919" y="289699"/>
                  <a:pt x="303038" y="288284"/>
                </a:cubicBezTo>
                <a:cubicBezTo>
                  <a:pt x="305351" y="285528"/>
                  <a:pt x="307663" y="282771"/>
                  <a:pt x="309827" y="279941"/>
                </a:cubicBezTo>
                <a:cubicBezTo>
                  <a:pt x="311990" y="277259"/>
                  <a:pt x="314079" y="274577"/>
                  <a:pt x="316168" y="271821"/>
                </a:cubicBezTo>
                <a:cubicBezTo>
                  <a:pt x="318108" y="269214"/>
                  <a:pt x="320048" y="266532"/>
                  <a:pt x="321838" y="263776"/>
                </a:cubicBezTo>
                <a:cubicBezTo>
                  <a:pt x="323554" y="261169"/>
                  <a:pt x="325270" y="258487"/>
                  <a:pt x="326837" y="255731"/>
                </a:cubicBezTo>
                <a:cubicBezTo>
                  <a:pt x="328329" y="253124"/>
                  <a:pt x="329747" y="250442"/>
                  <a:pt x="331090" y="247686"/>
                </a:cubicBezTo>
                <a:cubicBezTo>
                  <a:pt x="332358" y="245004"/>
                  <a:pt x="333552" y="242248"/>
                  <a:pt x="334596" y="239492"/>
                </a:cubicBezTo>
                <a:cubicBezTo>
                  <a:pt x="352651" y="190550"/>
                  <a:pt x="345563" y="135873"/>
                  <a:pt x="315721" y="93115"/>
                </a:cubicBezTo>
                <a:cubicBezTo>
                  <a:pt x="285804" y="50282"/>
                  <a:pt x="236862" y="24806"/>
                  <a:pt x="184638" y="24806"/>
                </a:cubicBezTo>
                <a:cubicBezTo>
                  <a:pt x="132413" y="24806"/>
                  <a:pt x="83471" y="50282"/>
                  <a:pt x="53554" y="93115"/>
                </a:cubicBezTo>
                <a:cubicBezTo>
                  <a:pt x="23712" y="135873"/>
                  <a:pt x="16624" y="190550"/>
                  <a:pt x="34679" y="239492"/>
                </a:cubicBezTo>
                <a:cubicBezTo>
                  <a:pt x="35425" y="241428"/>
                  <a:pt x="36246" y="243365"/>
                  <a:pt x="37066" y="245302"/>
                </a:cubicBezTo>
                <a:cubicBezTo>
                  <a:pt x="37962" y="247239"/>
                  <a:pt x="38857" y="249175"/>
                  <a:pt x="39827" y="251038"/>
                </a:cubicBezTo>
                <a:cubicBezTo>
                  <a:pt x="40871" y="252975"/>
                  <a:pt x="41916" y="254837"/>
                  <a:pt x="43035" y="256699"/>
                </a:cubicBezTo>
                <a:cubicBezTo>
                  <a:pt x="44154" y="258636"/>
                  <a:pt x="45273" y="260498"/>
                  <a:pt x="46541" y="262361"/>
                </a:cubicBezTo>
                <a:cubicBezTo>
                  <a:pt x="47810" y="264297"/>
                  <a:pt x="49078" y="266234"/>
                  <a:pt x="50421" y="268096"/>
                </a:cubicBezTo>
                <a:cubicBezTo>
                  <a:pt x="51241" y="269288"/>
                  <a:pt x="52062" y="270406"/>
                  <a:pt x="52957" y="271598"/>
                </a:cubicBezTo>
                <a:cubicBezTo>
                  <a:pt x="54375" y="273534"/>
                  <a:pt x="55867" y="275471"/>
                  <a:pt x="57359" y="277333"/>
                </a:cubicBezTo>
                <a:cubicBezTo>
                  <a:pt x="58851" y="279345"/>
                  <a:pt x="60418" y="281281"/>
                  <a:pt x="61985" y="283144"/>
                </a:cubicBezTo>
                <a:cubicBezTo>
                  <a:pt x="63626" y="285155"/>
                  <a:pt x="65267" y="287092"/>
                  <a:pt x="66909" y="289103"/>
                </a:cubicBezTo>
                <a:cubicBezTo>
                  <a:pt x="68774" y="291338"/>
                  <a:pt x="70714" y="293573"/>
                  <a:pt x="72579" y="295882"/>
                </a:cubicBezTo>
                <a:cubicBezTo>
                  <a:pt x="74593" y="298191"/>
                  <a:pt x="76608" y="300575"/>
                  <a:pt x="78547" y="302959"/>
                </a:cubicBezTo>
                <a:cubicBezTo>
                  <a:pt x="80338" y="305119"/>
                  <a:pt x="82128" y="307205"/>
                  <a:pt x="83844" y="309365"/>
                </a:cubicBezTo>
                <a:cubicBezTo>
                  <a:pt x="85635" y="311600"/>
                  <a:pt x="87425" y="313760"/>
                  <a:pt x="89216" y="315995"/>
                </a:cubicBezTo>
                <a:cubicBezTo>
                  <a:pt x="91007" y="318304"/>
                  <a:pt x="92797" y="320613"/>
                  <a:pt x="94513" y="322922"/>
                </a:cubicBezTo>
                <a:cubicBezTo>
                  <a:pt x="96304" y="325306"/>
                  <a:pt x="98020" y="327764"/>
                  <a:pt x="99736" y="330223"/>
                </a:cubicBezTo>
                <a:cubicBezTo>
                  <a:pt x="101526" y="332681"/>
                  <a:pt x="103167" y="335214"/>
                  <a:pt x="104883" y="337821"/>
                </a:cubicBezTo>
                <a:cubicBezTo>
                  <a:pt x="105928" y="339460"/>
                  <a:pt x="106898" y="341024"/>
                  <a:pt x="107868" y="342737"/>
                </a:cubicBezTo>
                <a:cubicBezTo>
                  <a:pt x="109509" y="345419"/>
                  <a:pt x="111076" y="348175"/>
                  <a:pt x="112642" y="350931"/>
                </a:cubicBezTo>
                <a:cubicBezTo>
                  <a:pt x="114135" y="353762"/>
                  <a:pt x="115627" y="356667"/>
                  <a:pt x="116970" y="359572"/>
                </a:cubicBezTo>
                <a:cubicBezTo>
                  <a:pt x="118387" y="362627"/>
                  <a:pt x="119730" y="365681"/>
                  <a:pt x="120998" y="368735"/>
                </a:cubicBezTo>
                <a:cubicBezTo>
                  <a:pt x="122267" y="371938"/>
                  <a:pt x="123386" y="375141"/>
                  <a:pt x="124505" y="378344"/>
                </a:cubicBezTo>
                <a:cubicBezTo>
                  <a:pt x="125549" y="381697"/>
                  <a:pt x="126519" y="385049"/>
                  <a:pt x="127415" y="388401"/>
                </a:cubicBezTo>
                <a:cubicBezTo>
                  <a:pt x="129131" y="395031"/>
                  <a:pt x="125102" y="401809"/>
                  <a:pt x="118462" y="403523"/>
                </a:cubicBezTo>
                <a:cubicBezTo>
                  <a:pt x="111822" y="405236"/>
                  <a:pt x="105033" y="401213"/>
                  <a:pt x="103391" y="394584"/>
                </a:cubicBezTo>
                <a:cubicBezTo>
                  <a:pt x="87276" y="332085"/>
                  <a:pt x="31247" y="301767"/>
                  <a:pt x="11402" y="248058"/>
                </a:cubicBezTo>
                <a:cubicBezTo>
                  <a:pt x="-9488" y="191444"/>
                  <a:pt x="-1356" y="128350"/>
                  <a:pt x="33187" y="78887"/>
                </a:cubicBezTo>
                <a:cubicBezTo>
                  <a:pt x="67729" y="29424"/>
                  <a:pt x="124281" y="0"/>
                  <a:pt x="184638" y="0"/>
                </a:cubicBezTo>
                <a:close/>
              </a:path>
            </a:pathLst>
          </a:cu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矩形 9"/>
          <p:cNvSpPr/>
          <p:nvPr/>
        </p:nvSpPr>
        <p:spPr>
          <a:xfrm>
            <a:off x="967294" y="3750150"/>
            <a:ext cx="7209413" cy="577081"/>
          </a:xfrm>
          <a:prstGeom prst="rect">
            <a:avLst/>
          </a:prstGeom>
        </p:spPr>
        <p:txBody>
          <a:bodyPr wrap="square" lIns="68580" tIns="34290" rIns="68580" bIns="34290">
            <a:spAutoFit/>
            <a:scene3d>
              <a:camera prst="orthographicFront"/>
              <a:lightRig rig="threePt" dir="t"/>
            </a:scene3d>
            <a:sp3d contourW="12700"/>
          </a:bodyPr>
          <a:lstStyle/>
          <a:p>
            <a:pPr algn="just">
              <a:lnSpc>
                <a:spcPct val="150000"/>
              </a:lnSpc>
            </a:pPr>
            <a:r>
              <a:rPr lang="zh-CN" altLang="en-US" sz="1100" dirty="0">
                <a:latin typeface="+mn-ea"/>
              </a:rPr>
              <a:t>某某科技发展公司是全球领先的综合通信解决方案提供商。公司将为全球</a:t>
            </a:r>
            <a:r>
              <a:rPr lang="en-US" altLang="zh-CN" sz="1100" dirty="0">
                <a:latin typeface="+mn-ea"/>
              </a:rPr>
              <a:t>160</a:t>
            </a:r>
            <a:r>
              <a:rPr lang="zh-CN" altLang="en-US" sz="1100" dirty="0">
                <a:latin typeface="+mn-ea"/>
              </a:rPr>
              <a:t>多个国家和地区的电信运营商和企业网客户提供创新技术与产品解决方案，让全世界用户享有语音、数据、多媒体、无线宽带等全方位沟通</a:t>
            </a:r>
          </a:p>
        </p:txBody>
      </p:sp>
      <p:grpSp>
        <p:nvGrpSpPr>
          <p:cNvPr id="16" name="组合 15"/>
          <p:cNvGrpSpPr/>
          <p:nvPr/>
        </p:nvGrpSpPr>
        <p:grpSpPr>
          <a:xfrm>
            <a:off x="2442668" y="2725816"/>
            <a:ext cx="1287245" cy="744768"/>
            <a:chOff x="3256891" y="3624895"/>
            <a:chExt cx="1716326" cy="993023"/>
          </a:xfrm>
        </p:grpSpPr>
        <p:sp>
          <p:nvSpPr>
            <p:cNvPr id="11" name="矩形 10"/>
            <p:cNvSpPr/>
            <p:nvPr/>
          </p:nvSpPr>
          <p:spPr>
            <a:xfrm>
              <a:off x="3256891" y="3624895"/>
              <a:ext cx="1716326" cy="39395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100" dirty="0">
                  <a:solidFill>
                    <a:schemeClr val="tx1">
                      <a:lumMod val="75000"/>
                      <a:lumOff val="25000"/>
                    </a:schemeClr>
                  </a:solidFill>
                  <a:latin typeface="+mn-ea"/>
                </a:rPr>
                <a:t>标题文字添加</a:t>
              </a:r>
            </a:p>
          </p:txBody>
        </p:sp>
        <p:sp>
          <p:nvSpPr>
            <p:cNvPr id="14" name="矩形 13"/>
            <p:cNvSpPr/>
            <p:nvPr/>
          </p:nvSpPr>
          <p:spPr>
            <a:xfrm>
              <a:off x="3256891" y="3924429"/>
              <a:ext cx="1716326" cy="39395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100" dirty="0">
                  <a:solidFill>
                    <a:schemeClr val="tx1">
                      <a:lumMod val="75000"/>
                      <a:lumOff val="25000"/>
                    </a:schemeClr>
                  </a:solidFill>
                  <a:latin typeface="+mn-ea"/>
                </a:rPr>
                <a:t>标题文字添加</a:t>
              </a:r>
            </a:p>
          </p:txBody>
        </p:sp>
        <p:sp>
          <p:nvSpPr>
            <p:cNvPr id="15" name="矩形 14"/>
            <p:cNvSpPr/>
            <p:nvPr/>
          </p:nvSpPr>
          <p:spPr>
            <a:xfrm>
              <a:off x="3256891" y="4223964"/>
              <a:ext cx="1716326" cy="39395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100" dirty="0">
                  <a:solidFill>
                    <a:schemeClr val="tx1">
                      <a:lumMod val="75000"/>
                      <a:lumOff val="25000"/>
                    </a:schemeClr>
                  </a:solidFill>
                  <a:latin typeface="+mn-ea"/>
                </a:rPr>
                <a:t>标题文字添加</a:t>
              </a:r>
            </a:p>
          </p:txBody>
        </p:sp>
      </p:grpSp>
      <p:grpSp>
        <p:nvGrpSpPr>
          <p:cNvPr id="17" name="组合 16"/>
          <p:cNvGrpSpPr/>
          <p:nvPr/>
        </p:nvGrpSpPr>
        <p:grpSpPr>
          <a:xfrm>
            <a:off x="5414088" y="2725816"/>
            <a:ext cx="1287245" cy="744768"/>
            <a:chOff x="3256891" y="3624895"/>
            <a:chExt cx="1716326" cy="993023"/>
          </a:xfrm>
        </p:grpSpPr>
        <p:sp>
          <p:nvSpPr>
            <p:cNvPr id="18" name="矩形 17"/>
            <p:cNvSpPr/>
            <p:nvPr/>
          </p:nvSpPr>
          <p:spPr>
            <a:xfrm>
              <a:off x="3256891" y="3624895"/>
              <a:ext cx="1716326" cy="39395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100" dirty="0">
                  <a:solidFill>
                    <a:schemeClr val="tx1">
                      <a:lumMod val="75000"/>
                      <a:lumOff val="25000"/>
                    </a:schemeClr>
                  </a:solidFill>
                  <a:latin typeface="+mn-ea"/>
                </a:rPr>
                <a:t>标题文字添加</a:t>
              </a:r>
            </a:p>
          </p:txBody>
        </p:sp>
        <p:sp>
          <p:nvSpPr>
            <p:cNvPr id="19" name="矩形 18"/>
            <p:cNvSpPr/>
            <p:nvPr/>
          </p:nvSpPr>
          <p:spPr>
            <a:xfrm>
              <a:off x="3256891" y="3924429"/>
              <a:ext cx="1716326" cy="39395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100" dirty="0">
                  <a:solidFill>
                    <a:schemeClr val="tx1">
                      <a:lumMod val="75000"/>
                      <a:lumOff val="25000"/>
                    </a:schemeClr>
                  </a:solidFill>
                  <a:latin typeface="+mn-ea"/>
                </a:rPr>
                <a:t>标题文字添加</a:t>
              </a:r>
            </a:p>
          </p:txBody>
        </p:sp>
        <p:sp>
          <p:nvSpPr>
            <p:cNvPr id="20" name="矩形 19"/>
            <p:cNvSpPr/>
            <p:nvPr/>
          </p:nvSpPr>
          <p:spPr>
            <a:xfrm>
              <a:off x="3256891" y="4223964"/>
              <a:ext cx="1716326" cy="39395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100" dirty="0">
                  <a:solidFill>
                    <a:schemeClr val="tx1">
                      <a:lumMod val="75000"/>
                      <a:lumOff val="25000"/>
                    </a:schemeClr>
                  </a:solidFill>
                  <a:latin typeface="+mn-ea"/>
                </a:rPr>
                <a:t>标题文字添加</a:t>
              </a:r>
            </a:p>
          </p:txBody>
        </p:sp>
      </p:grpSp>
      <p:pic>
        <p:nvPicPr>
          <p:cNvPr id="52" name="图片占位符 51"/>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6667" r="16667"/>
          <a:stretch>
            <a:fillRect/>
          </a:stretch>
        </p:blipFill>
        <p:spPr/>
      </p:pic>
      <p:pic>
        <p:nvPicPr>
          <p:cNvPr id="53" name="图片占位符 52"/>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tretch>
            <a:fillRect/>
          </a:stretch>
        </p:blipFill>
        <p:spPr>
          <a:xfrm>
            <a:off x="4000523" y="1584363"/>
            <a:ext cx="1142955" cy="1119143"/>
          </a:xfrm>
        </p:spPr>
      </p:pic>
      <p:pic>
        <p:nvPicPr>
          <p:cNvPr id="54" name="图片占位符 53"/>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l="16667" r="16667"/>
          <a:stretch>
            <a:fillRect/>
          </a:stretch>
        </p:blipFill>
        <p:spPr/>
      </p:pic>
      <p:sp>
        <p:nvSpPr>
          <p:cNvPr id="23" name="矩形 22"/>
          <p:cNvSpPr/>
          <p:nvPr/>
        </p:nvSpPr>
        <p:spPr>
          <a:xfrm>
            <a:off x="256670" y="191209"/>
            <a:ext cx="1997162" cy="567848"/>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a:solidFill>
                  <a:schemeClr val="tx2">
                    <a:lumMod val="90000"/>
                    <a:lumOff val="10000"/>
                  </a:schemeClr>
                </a:solidFill>
              </a:rPr>
              <a:t>市场分析</a:t>
            </a:r>
          </a:p>
        </p:txBody>
      </p:sp>
      <p:sp>
        <p:nvSpPr>
          <p:cNvPr id="24" name="矩形 23"/>
          <p:cNvSpPr/>
          <p:nvPr/>
        </p:nvSpPr>
        <p:spPr>
          <a:xfrm>
            <a:off x="256670" y="635990"/>
            <a:ext cx="1997162" cy="290849"/>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en-US" altLang="zh-CN" sz="1200" dirty="0">
                <a:solidFill>
                  <a:schemeClr val="tx2">
                    <a:lumMod val="90000"/>
                    <a:lumOff val="10000"/>
                  </a:schemeClr>
                </a:solidFill>
              </a:rPr>
              <a:t>MARKET ANALYSIS</a:t>
            </a:r>
            <a:endParaRPr lang="zh-CN" altLang="en-US" sz="1200" dirty="0">
              <a:solidFill>
                <a:schemeClr val="tx2">
                  <a:lumMod val="90000"/>
                  <a:lumOff val="10000"/>
                </a:schemeClr>
              </a:solidFill>
            </a:endParaRPr>
          </a:p>
        </p:txBody>
      </p:sp>
    </p:spTree>
    <p:extLst>
      <p:ext uri="{BB962C8B-B14F-4D97-AF65-F5344CB8AC3E}">
        <p14:creationId xmlns:p14="http://schemas.microsoft.com/office/powerpoint/2010/main" val="1666491590"/>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p:cTn id="12" dur="500" fill="hold"/>
                                        <p:tgtEl>
                                          <p:spTgt spid="40"/>
                                        </p:tgtEl>
                                        <p:attrNameLst>
                                          <p:attrName>ppt_w</p:attrName>
                                        </p:attrNameLst>
                                      </p:cBhvr>
                                      <p:tavLst>
                                        <p:tav tm="0">
                                          <p:val>
                                            <p:fltVal val="0"/>
                                          </p:val>
                                        </p:tav>
                                        <p:tav tm="100000">
                                          <p:val>
                                            <p:strVal val="#ppt_w"/>
                                          </p:val>
                                        </p:tav>
                                      </p:tavLst>
                                    </p:anim>
                                    <p:anim calcmode="lin" valueType="num">
                                      <p:cBhvr>
                                        <p:cTn id="13" dur="500" fill="hold"/>
                                        <p:tgtEl>
                                          <p:spTgt spid="40"/>
                                        </p:tgtEl>
                                        <p:attrNameLst>
                                          <p:attrName>ppt_h</p:attrName>
                                        </p:attrNameLst>
                                      </p:cBhvr>
                                      <p:tavLst>
                                        <p:tav tm="0">
                                          <p:val>
                                            <p:fltVal val="0"/>
                                          </p:val>
                                        </p:tav>
                                        <p:tav tm="100000">
                                          <p:val>
                                            <p:strVal val="#ppt_h"/>
                                          </p:val>
                                        </p:tav>
                                      </p:tavLst>
                                    </p:anim>
                                    <p:animEffect transition="in" filter="fade">
                                      <p:cBhvr>
                                        <p:cTn id="14" dur="500"/>
                                        <p:tgtEl>
                                          <p:spTgt spid="4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p:cTn id="17" dur="500" fill="hold"/>
                                        <p:tgtEl>
                                          <p:spTgt spid="41"/>
                                        </p:tgtEl>
                                        <p:attrNameLst>
                                          <p:attrName>ppt_w</p:attrName>
                                        </p:attrNameLst>
                                      </p:cBhvr>
                                      <p:tavLst>
                                        <p:tav tm="0">
                                          <p:val>
                                            <p:fltVal val="0"/>
                                          </p:val>
                                        </p:tav>
                                        <p:tav tm="100000">
                                          <p:val>
                                            <p:strVal val="#ppt_w"/>
                                          </p:val>
                                        </p:tav>
                                      </p:tavLst>
                                    </p:anim>
                                    <p:anim calcmode="lin" valueType="num">
                                      <p:cBhvr>
                                        <p:cTn id="18" dur="500" fill="hold"/>
                                        <p:tgtEl>
                                          <p:spTgt spid="41"/>
                                        </p:tgtEl>
                                        <p:attrNameLst>
                                          <p:attrName>ppt_h</p:attrName>
                                        </p:attrNameLst>
                                      </p:cBhvr>
                                      <p:tavLst>
                                        <p:tav tm="0">
                                          <p:val>
                                            <p:fltVal val="0"/>
                                          </p:val>
                                        </p:tav>
                                        <p:tav tm="100000">
                                          <p:val>
                                            <p:strVal val="#ppt_h"/>
                                          </p:val>
                                        </p:tav>
                                      </p:tavLst>
                                    </p:anim>
                                    <p:animEffect transition="in" filter="fade">
                                      <p:cBhvr>
                                        <p:cTn id="19" dur="500"/>
                                        <p:tgtEl>
                                          <p:spTgt spid="4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 calcmode="lin" valueType="num">
                                      <p:cBhvr>
                                        <p:cTn id="22" dur="500" fill="hold"/>
                                        <p:tgtEl>
                                          <p:spTgt spid="42"/>
                                        </p:tgtEl>
                                        <p:attrNameLst>
                                          <p:attrName>ppt_w</p:attrName>
                                        </p:attrNameLst>
                                      </p:cBhvr>
                                      <p:tavLst>
                                        <p:tav tm="0">
                                          <p:val>
                                            <p:fltVal val="0"/>
                                          </p:val>
                                        </p:tav>
                                        <p:tav tm="100000">
                                          <p:val>
                                            <p:strVal val="#ppt_w"/>
                                          </p:val>
                                        </p:tav>
                                      </p:tavLst>
                                    </p:anim>
                                    <p:anim calcmode="lin" valueType="num">
                                      <p:cBhvr>
                                        <p:cTn id="23" dur="500" fill="hold"/>
                                        <p:tgtEl>
                                          <p:spTgt spid="42"/>
                                        </p:tgtEl>
                                        <p:attrNameLst>
                                          <p:attrName>ppt_h</p:attrName>
                                        </p:attrNameLst>
                                      </p:cBhvr>
                                      <p:tavLst>
                                        <p:tav tm="0">
                                          <p:val>
                                            <p:fltVal val="0"/>
                                          </p:val>
                                        </p:tav>
                                        <p:tav tm="100000">
                                          <p:val>
                                            <p:strVal val="#ppt_h"/>
                                          </p:val>
                                        </p:tav>
                                      </p:tavLst>
                                    </p:anim>
                                    <p:animEffect transition="in" filter="fade">
                                      <p:cBhvr>
                                        <p:cTn id="24" dur="500"/>
                                        <p:tgtEl>
                                          <p:spTgt spid="4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p:cTn id="27" dur="500" fill="hold"/>
                                        <p:tgtEl>
                                          <p:spTgt spid="43"/>
                                        </p:tgtEl>
                                        <p:attrNameLst>
                                          <p:attrName>ppt_w</p:attrName>
                                        </p:attrNameLst>
                                      </p:cBhvr>
                                      <p:tavLst>
                                        <p:tav tm="0">
                                          <p:val>
                                            <p:fltVal val="0"/>
                                          </p:val>
                                        </p:tav>
                                        <p:tav tm="100000">
                                          <p:val>
                                            <p:strVal val="#ppt_w"/>
                                          </p:val>
                                        </p:tav>
                                      </p:tavLst>
                                    </p:anim>
                                    <p:anim calcmode="lin" valueType="num">
                                      <p:cBhvr>
                                        <p:cTn id="28" dur="500" fill="hold"/>
                                        <p:tgtEl>
                                          <p:spTgt spid="43"/>
                                        </p:tgtEl>
                                        <p:attrNameLst>
                                          <p:attrName>ppt_h</p:attrName>
                                        </p:attrNameLst>
                                      </p:cBhvr>
                                      <p:tavLst>
                                        <p:tav tm="0">
                                          <p:val>
                                            <p:fltVal val="0"/>
                                          </p:val>
                                        </p:tav>
                                        <p:tav tm="100000">
                                          <p:val>
                                            <p:strVal val="#ppt_h"/>
                                          </p:val>
                                        </p:tav>
                                      </p:tavLst>
                                    </p:anim>
                                    <p:animEffect transition="in" filter="fade">
                                      <p:cBhvr>
                                        <p:cTn id="29" dur="500"/>
                                        <p:tgtEl>
                                          <p:spTgt spid="43"/>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44"/>
                                        </p:tgtEl>
                                        <p:attrNameLst>
                                          <p:attrName>style.visibility</p:attrName>
                                        </p:attrNameLst>
                                      </p:cBhvr>
                                      <p:to>
                                        <p:strVal val="visible"/>
                                      </p:to>
                                    </p:set>
                                    <p:anim calcmode="lin" valueType="num">
                                      <p:cBhvr>
                                        <p:cTn id="32" dur="500" fill="hold"/>
                                        <p:tgtEl>
                                          <p:spTgt spid="44"/>
                                        </p:tgtEl>
                                        <p:attrNameLst>
                                          <p:attrName>ppt_w</p:attrName>
                                        </p:attrNameLst>
                                      </p:cBhvr>
                                      <p:tavLst>
                                        <p:tav tm="0">
                                          <p:val>
                                            <p:fltVal val="0"/>
                                          </p:val>
                                        </p:tav>
                                        <p:tav tm="100000">
                                          <p:val>
                                            <p:strVal val="#ppt_w"/>
                                          </p:val>
                                        </p:tav>
                                      </p:tavLst>
                                    </p:anim>
                                    <p:anim calcmode="lin" valueType="num">
                                      <p:cBhvr>
                                        <p:cTn id="33" dur="500" fill="hold"/>
                                        <p:tgtEl>
                                          <p:spTgt spid="44"/>
                                        </p:tgtEl>
                                        <p:attrNameLst>
                                          <p:attrName>ppt_h</p:attrName>
                                        </p:attrNameLst>
                                      </p:cBhvr>
                                      <p:tavLst>
                                        <p:tav tm="0">
                                          <p:val>
                                            <p:fltVal val="0"/>
                                          </p:val>
                                        </p:tav>
                                        <p:tav tm="100000">
                                          <p:val>
                                            <p:strVal val="#ppt_h"/>
                                          </p:val>
                                        </p:tav>
                                      </p:tavLst>
                                    </p:anim>
                                    <p:animEffect transition="in" filter="fade">
                                      <p:cBhvr>
                                        <p:cTn id="34" dur="500"/>
                                        <p:tgtEl>
                                          <p:spTgt spid="44"/>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anim calcmode="lin" valueType="num">
                                      <p:cBhvr>
                                        <p:cTn id="37" dur="500" fill="hold"/>
                                        <p:tgtEl>
                                          <p:spTgt spid="45"/>
                                        </p:tgtEl>
                                        <p:attrNameLst>
                                          <p:attrName>ppt_w</p:attrName>
                                        </p:attrNameLst>
                                      </p:cBhvr>
                                      <p:tavLst>
                                        <p:tav tm="0">
                                          <p:val>
                                            <p:fltVal val="0"/>
                                          </p:val>
                                        </p:tav>
                                        <p:tav tm="100000">
                                          <p:val>
                                            <p:strVal val="#ppt_w"/>
                                          </p:val>
                                        </p:tav>
                                      </p:tavLst>
                                    </p:anim>
                                    <p:anim calcmode="lin" valueType="num">
                                      <p:cBhvr>
                                        <p:cTn id="38" dur="500" fill="hold"/>
                                        <p:tgtEl>
                                          <p:spTgt spid="45"/>
                                        </p:tgtEl>
                                        <p:attrNameLst>
                                          <p:attrName>ppt_h</p:attrName>
                                        </p:attrNameLst>
                                      </p:cBhvr>
                                      <p:tavLst>
                                        <p:tav tm="0">
                                          <p:val>
                                            <p:fltVal val="0"/>
                                          </p:val>
                                        </p:tav>
                                        <p:tav tm="100000">
                                          <p:val>
                                            <p:strVal val="#ppt_h"/>
                                          </p:val>
                                        </p:tav>
                                      </p:tavLst>
                                    </p:anim>
                                    <p:animEffect transition="in" filter="fade">
                                      <p:cBhvr>
                                        <p:cTn id="39" dur="500"/>
                                        <p:tgtEl>
                                          <p:spTgt spid="45"/>
                                        </p:tgtEl>
                                      </p:cBhvr>
                                    </p:animEffect>
                                  </p:childTnLst>
                                </p:cTn>
                              </p:par>
                              <p:par>
                                <p:cTn id="40" presetID="53" presetClass="entr" presetSubtype="16" fill="hold" nodeType="withEffect">
                                  <p:stCondLst>
                                    <p:cond delay="0"/>
                                  </p:stCondLst>
                                  <p:childTnLst>
                                    <p:set>
                                      <p:cBhvr>
                                        <p:cTn id="41" dur="1" fill="hold">
                                          <p:stCondLst>
                                            <p:cond delay="0"/>
                                          </p:stCondLst>
                                        </p:cTn>
                                        <p:tgtEl>
                                          <p:spTgt spid="52"/>
                                        </p:tgtEl>
                                        <p:attrNameLst>
                                          <p:attrName>style.visibility</p:attrName>
                                        </p:attrNameLst>
                                      </p:cBhvr>
                                      <p:to>
                                        <p:strVal val="visible"/>
                                      </p:to>
                                    </p:set>
                                    <p:anim calcmode="lin" valueType="num">
                                      <p:cBhvr>
                                        <p:cTn id="42" dur="500" fill="hold"/>
                                        <p:tgtEl>
                                          <p:spTgt spid="52"/>
                                        </p:tgtEl>
                                        <p:attrNameLst>
                                          <p:attrName>ppt_w</p:attrName>
                                        </p:attrNameLst>
                                      </p:cBhvr>
                                      <p:tavLst>
                                        <p:tav tm="0">
                                          <p:val>
                                            <p:fltVal val="0"/>
                                          </p:val>
                                        </p:tav>
                                        <p:tav tm="100000">
                                          <p:val>
                                            <p:strVal val="#ppt_w"/>
                                          </p:val>
                                        </p:tav>
                                      </p:tavLst>
                                    </p:anim>
                                    <p:anim calcmode="lin" valueType="num">
                                      <p:cBhvr>
                                        <p:cTn id="43" dur="500" fill="hold"/>
                                        <p:tgtEl>
                                          <p:spTgt spid="52"/>
                                        </p:tgtEl>
                                        <p:attrNameLst>
                                          <p:attrName>ppt_h</p:attrName>
                                        </p:attrNameLst>
                                      </p:cBhvr>
                                      <p:tavLst>
                                        <p:tav tm="0">
                                          <p:val>
                                            <p:fltVal val="0"/>
                                          </p:val>
                                        </p:tav>
                                        <p:tav tm="100000">
                                          <p:val>
                                            <p:strVal val="#ppt_h"/>
                                          </p:val>
                                        </p:tav>
                                      </p:tavLst>
                                    </p:anim>
                                    <p:animEffect transition="in" filter="fade">
                                      <p:cBhvr>
                                        <p:cTn id="44" dur="500"/>
                                        <p:tgtEl>
                                          <p:spTgt spid="52"/>
                                        </p:tgtEl>
                                      </p:cBhvr>
                                    </p:animEffect>
                                  </p:childTnLst>
                                </p:cTn>
                              </p:par>
                              <p:par>
                                <p:cTn id="45" presetID="53" presetClass="entr" presetSubtype="16" fill="hold" nodeType="withEffect">
                                  <p:stCondLst>
                                    <p:cond delay="0"/>
                                  </p:stCondLst>
                                  <p:childTnLst>
                                    <p:set>
                                      <p:cBhvr>
                                        <p:cTn id="46" dur="1" fill="hold">
                                          <p:stCondLst>
                                            <p:cond delay="0"/>
                                          </p:stCondLst>
                                        </p:cTn>
                                        <p:tgtEl>
                                          <p:spTgt spid="53"/>
                                        </p:tgtEl>
                                        <p:attrNameLst>
                                          <p:attrName>style.visibility</p:attrName>
                                        </p:attrNameLst>
                                      </p:cBhvr>
                                      <p:to>
                                        <p:strVal val="visible"/>
                                      </p:to>
                                    </p:set>
                                    <p:anim calcmode="lin" valueType="num">
                                      <p:cBhvr>
                                        <p:cTn id="47" dur="500" fill="hold"/>
                                        <p:tgtEl>
                                          <p:spTgt spid="53"/>
                                        </p:tgtEl>
                                        <p:attrNameLst>
                                          <p:attrName>ppt_w</p:attrName>
                                        </p:attrNameLst>
                                      </p:cBhvr>
                                      <p:tavLst>
                                        <p:tav tm="0">
                                          <p:val>
                                            <p:fltVal val="0"/>
                                          </p:val>
                                        </p:tav>
                                        <p:tav tm="100000">
                                          <p:val>
                                            <p:strVal val="#ppt_w"/>
                                          </p:val>
                                        </p:tav>
                                      </p:tavLst>
                                    </p:anim>
                                    <p:anim calcmode="lin" valueType="num">
                                      <p:cBhvr>
                                        <p:cTn id="48" dur="500" fill="hold"/>
                                        <p:tgtEl>
                                          <p:spTgt spid="53"/>
                                        </p:tgtEl>
                                        <p:attrNameLst>
                                          <p:attrName>ppt_h</p:attrName>
                                        </p:attrNameLst>
                                      </p:cBhvr>
                                      <p:tavLst>
                                        <p:tav tm="0">
                                          <p:val>
                                            <p:fltVal val="0"/>
                                          </p:val>
                                        </p:tav>
                                        <p:tav tm="100000">
                                          <p:val>
                                            <p:strVal val="#ppt_h"/>
                                          </p:val>
                                        </p:tav>
                                      </p:tavLst>
                                    </p:anim>
                                    <p:animEffect transition="in" filter="fade">
                                      <p:cBhvr>
                                        <p:cTn id="49" dur="500"/>
                                        <p:tgtEl>
                                          <p:spTgt spid="53"/>
                                        </p:tgtEl>
                                      </p:cBhvr>
                                    </p:animEffect>
                                  </p:childTnLst>
                                </p:cTn>
                              </p:par>
                              <p:par>
                                <p:cTn id="50" presetID="53" presetClass="entr" presetSubtype="16" fill="hold" nodeType="withEffect">
                                  <p:stCondLst>
                                    <p:cond delay="0"/>
                                  </p:stCondLst>
                                  <p:childTnLst>
                                    <p:set>
                                      <p:cBhvr>
                                        <p:cTn id="51" dur="1" fill="hold">
                                          <p:stCondLst>
                                            <p:cond delay="0"/>
                                          </p:stCondLst>
                                        </p:cTn>
                                        <p:tgtEl>
                                          <p:spTgt spid="54"/>
                                        </p:tgtEl>
                                        <p:attrNameLst>
                                          <p:attrName>style.visibility</p:attrName>
                                        </p:attrNameLst>
                                      </p:cBhvr>
                                      <p:to>
                                        <p:strVal val="visible"/>
                                      </p:to>
                                    </p:set>
                                    <p:anim calcmode="lin" valueType="num">
                                      <p:cBhvr>
                                        <p:cTn id="52" dur="500" fill="hold"/>
                                        <p:tgtEl>
                                          <p:spTgt spid="54"/>
                                        </p:tgtEl>
                                        <p:attrNameLst>
                                          <p:attrName>ppt_w</p:attrName>
                                        </p:attrNameLst>
                                      </p:cBhvr>
                                      <p:tavLst>
                                        <p:tav tm="0">
                                          <p:val>
                                            <p:fltVal val="0"/>
                                          </p:val>
                                        </p:tav>
                                        <p:tav tm="100000">
                                          <p:val>
                                            <p:strVal val="#ppt_w"/>
                                          </p:val>
                                        </p:tav>
                                      </p:tavLst>
                                    </p:anim>
                                    <p:anim calcmode="lin" valueType="num">
                                      <p:cBhvr>
                                        <p:cTn id="53" dur="500" fill="hold"/>
                                        <p:tgtEl>
                                          <p:spTgt spid="54"/>
                                        </p:tgtEl>
                                        <p:attrNameLst>
                                          <p:attrName>ppt_h</p:attrName>
                                        </p:attrNameLst>
                                      </p:cBhvr>
                                      <p:tavLst>
                                        <p:tav tm="0">
                                          <p:val>
                                            <p:fltVal val="0"/>
                                          </p:val>
                                        </p:tav>
                                        <p:tav tm="100000">
                                          <p:val>
                                            <p:strVal val="#ppt_h"/>
                                          </p:val>
                                        </p:tav>
                                      </p:tavLst>
                                    </p:anim>
                                    <p:animEffect transition="in" filter="fade">
                                      <p:cBhvr>
                                        <p:cTn id="54" dur="500"/>
                                        <p:tgtEl>
                                          <p:spTgt spid="54"/>
                                        </p:tgtEl>
                                      </p:cBhvr>
                                    </p:animEffect>
                                  </p:childTnLst>
                                </p:cTn>
                              </p:par>
                            </p:childTnLst>
                          </p:cTn>
                        </p:par>
                        <p:par>
                          <p:cTn id="55" fill="hold">
                            <p:stCondLst>
                              <p:cond delay="500"/>
                            </p:stCondLst>
                            <p:childTnLst>
                              <p:par>
                                <p:cTn id="56" presetID="14" presetClass="entr" presetSubtype="10" fill="hold" nodeType="after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randombar(horizontal)">
                                      <p:cBhvr>
                                        <p:cTn id="58" dur="500"/>
                                        <p:tgtEl>
                                          <p:spTgt spid="16"/>
                                        </p:tgtEl>
                                      </p:cBhvr>
                                    </p:animEffect>
                                  </p:childTnLst>
                                </p:cTn>
                              </p:par>
                              <p:par>
                                <p:cTn id="59" presetID="14" presetClass="entr" presetSubtype="10" fill="hold" nodeType="with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randombar(horizontal)">
                                      <p:cBhvr>
                                        <p:cTn id="61" dur="500"/>
                                        <p:tgtEl>
                                          <p:spTgt spid="17"/>
                                        </p:tgtEl>
                                      </p:cBhvr>
                                    </p:animEffect>
                                  </p:childTnLst>
                                </p:cTn>
                              </p:par>
                            </p:childTnLst>
                          </p:cTn>
                        </p:par>
                        <p:par>
                          <p:cTn id="62" fill="hold">
                            <p:stCondLst>
                              <p:cond delay="1000"/>
                            </p:stCondLst>
                            <p:childTnLst>
                              <p:par>
                                <p:cTn id="63" presetID="22" presetClass="entr" presetSubtype="8" fill="hold" grpId="0" nodeType="after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wipe(left)">
                                      <p:cBhvr>
                                        <p:cTn id="6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43" grpId="0" animBg="1"/>
      <p:bldP spid="44" grpId="0" animBg="1"/>
      <p:bldP spid="45" grpId="0" animBg="1"/>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256670" y="191209"/>
            <a:ext cx="1997162" cy="567848"/>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a:solidFill>
                  <a:schemeClr val="tx2">
                    <a:lumMod val="90000"/>
                    <a:lumOff val="10000"/>
                  </a:schemeClr>
                </a:solidFill>
              </a:rPr>
              <a:t>市场分析</a:t>
            </a:r>
          </a:p>
        </p:txBody>
      </p:sp>
      <p:sp>
        <p:nvSpPr>
          <p:cNvPr id="24" name="矩形 23"/>
          <p:cNvSpPr/>
          <p:nvPr/>
        </p:nvSpPr>
        <p:spPr>
          <a:xfrm>
            <a:off x="256670" y="635990"/>
            <a:ext cx="1997162" cy="290849"/>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en-US" altLang="zh-CN" sz="1200" dirty="0">
                <a:solidFill>
                  <a:schemeClr val="tx2">
                    <a:lumMod val="90000"/>
                    <a:lumOff val="10000"/>
                  </a:schemeClr>
                </a:solidFill>
              </a:rPr>
              <a:t>MARKET ANALYSIS</a:t>
            </a:r>
            <a:endParaRPr lang="zh-CN" altLang="en-US" sz="1200" dirty="0">
              <a:solidFill>
                <a:schemeClr val="tx2">
                  <a:lumMod val="90000"/>
                  <a:lumOff val="10000"/>
                </a:schemeClr>
              </a:solidFill>
            </a:endParaRPr>
          </a:p>
        </p:txBody>
      </p:sp>
      <p:grpSp>
        <p:nvGrpSpPr>
          <p:cNvPr id="82" name="组合 81"/>
          <p:cNvGrpSpPr/>
          <p:nvPr/>
        </p:nvGrpSpPr>
        <p:grpSpPr>
          <a:xfrm>
            <a:off x="3482145" y="1194839"/>
            <a:ext cx="2188250" cy="3294366"/>
            <a:chOff x="4642859" y="1232756"/>
            <a:chExt cx="2917667" cy="4392488"/>
          </a:xfrm>
        </p:grpSpPr>
        <p:sp>
          <p:nvSpPr>
            <p:cNvPr id="83" name="矩形: 圆角 16"/>
            <p:cNvSpPr/>
            <p:nvPr/>
          </p:nvSpPr>
          <p:spPr bwMode="auto">
            <a:xfrm rot="6138628">
              <a:off x="5626785" y="3101231"/>
              <a:ext cx="2930337" cy="613750"/>
            </a:xfrm>
            <a:prstGeom prst="roundRect">
              <a:avLst>
                <a:gd name="adj" fmla="val 50000"/>
              </a:avLst>
            </a:prstGeom>
            <a:solidFill>
              <a:schemeClr val="accent2"/>
            </a:solidFill>
            <a:ln w="76200">
              <a:solidFill>
                <a:schemeClr val="bg1">
                  <a:lumMod val="95000"/>
                </a:schemeClr>
              </a:solidFill>
              <a:round/>
              <a:headEnd/>
              <a:tailEnd/>
            </a:ln>
          </p:spPr>
          <p:txBody>
            <a:bodyPr anchor="ctr"/>
            <a:lstStyle/>
            <a:p>
              <a:pPr algn="ctr"/>
              <a:endParaRPr/>
            </a:p>
          </p:txBody>
        </p:sp>
        <p:sp>
          <p:nvSpPr>
            <p:cNvPr id="84" name="矩形: 圆角 17"/>
            <p:cNvSpPr/>
            <p:nvPr/>
          </p:nvSpPr>
          <p:spPr bwMode="auto">
            <a:xfrm rot="5200262">
              <a:off x="5190746" y="2802065"/>
              <a:ext cx="3154900" cy="613750"/>
            </a:xfrm>
            <a:prstGeom prst="roundRect">
              <a:avLst>
                <a:gd name="adj" fmla="val 50000"/>
              </a:avLst>
            </a:prstGeom>
            <a:solidFill>
              <a:schemeClr val="accent3">
                <a:lumMod val="100000"/>
              </a:schemeClr>
            </a:solidFill>
            <a:ln w="76200">
              <a:solidFill>
                <a:schemeClr val="bg1">
                  <a:lumMod val="95000"/>
                </a:schemeClr>
              </a:solidFill>
              <a:round/>
              <a:headEnd/>
              <a:tailEnd/>
            </a:ln>
          </p:spPr>
          <p:txBody>
            <a:bodyPr anchor="ctr"/>
            <a:lstStyle/>
            <a:p>
              <a:pPr algn="ctr"/>
              <a:endParaRPr/>
            </a:p>
          </p:txBody>
        </p:sp>
        <p:sp>
          <p:nvSpPr>
            <p:cNvPr id="85" name="矩形: 圆角 18"/>
            <p:cNvSpPr/>
            <p:nvPr/>
          </p:nvSpPr>
          <p:spPr bwMode="auto">
            <a:xfrm rot="4124492">
              <a:off x="4719111" y="2563264"/>
              <a:ext cx="3274766" cy="613750"/>
            </a:xfrm>
            <a:prstGeom prst="roundRect">
              <a:avLst>
                <a:gd name="adj" fmla="val 50000"/>
              </a:avLst>
            </a:prstGeom>
            <a:solidFill>
              <a:schemeClr val="accent2">
                <a:lumMod val="100000"/>
              </a:schemeClr>
            </a:solidFill>
            <a:ln w="76200">
              <a:solidFill>
                <a:schemeClr val="bg1">
                  <a:lumMod val="95000"/>
                </a:schemeClr>
              </a:solidFill>
              <a:round/>
              <a:headEnd/>
              <a:tailEnd/>
            </a:ln>
          </p:spPr>
          <p:txBody>
            <a:bodyPr anchor="ctr"/>
            <a:lstStyle/>
            <a:p>
              <a:pPr algn="ctr"/>
              <a:endParaRPr/>
            </a:p>
          </p:txBody>
        </p:sp>
        <p:sp>
          <p:nvSpPr>
            <p:cNvPr id="86" name="任意多边形: 形状 19"/>
            <p:cNvSpPr/>
            <p:nvPr/>
          </p:nvSpPr>
          <p:spPr bwMode="auto">
            <a:xfrm>
              <a:off x="4642859" y="3101922"/>
              <a:ext cx="2523295" cy="2523322"/>
            </a:xfrm>
            <a:custGeom>
              <a:avLst/>
              <a:gdLst>
                <a:gd name="connsiteX0" fmla="*/ 1104687 w 2232362"/>
                <a:gd name="connsiteY0" fmla="*/ 54 h 2232385"/>
                <a:gd name="connsiteX1" fmla="*/ 1945531 w 2232362"/>
                <a:gd name="connsiteY1" fmla="*/ 369173 h 2232385"/>
                <a:gd name="connsiteX2" fmla="*/ 2019450 w 2232362"/>
                <a:gd name="connsiteY2" fmla="*/ 1771858 h 2232385"/>
                <a:gd name="connsiteX3" fmla="*/ 662856 w 2232362"/>
                <a:gd name="connsiteY3" fmla="*/ 2136059 h 2232385"/>
                <a:gd name="connsiteX4" fmla="*/ 8215 w 2232362"/>
                <a:gd name="connsiteY4" fmla="*/ 981601 h 2232385"/>
                <a:gd name="connsiteX5" fmla="*/ 20002 w 2232362"/>
                <a:gd name="connsiteY5" fmla="*/ 910872 h 2232385"/>
                <a:gd name="connsiteX6" fmla="*/ 22287 w 2232362"/>
                <a:gd name="connsiteY6" fmla="*/ 888201 h 2232385"/>
                <a:gd name="connsiteX7" fmla="*/ 295712 w 2232362"/>
                <a:gd name="connsiteY7" fmla="*/ 665353 h 2232385"/>
                <a:gd name="connsiteX8" fmla="*/ 574807 w 2232362"/>
                <a:gd name="connsiteY8" fmla="*/ 944448 h 2232385"/>
                <a:gd name="connsiteX9" fmla="*/ 569174 w 2232362"/>
                <a:gd name="connsiteY9" fmla="*/ 1000327 h 2232385"/>
                <a:gd name="connsiteX10" fmla="*/ 570277 w 2232362"/>
                <a:gd name="connsiteY10" fmla="*/ 1000560 h 2232385"/>
                <a:gd name="connsiteX11" fmla="*/ 889545 w 2232362"/>
                <a:gd name="connsiteY11" fmla="*/ 1626112 h 2232385"/>
                <a:gd name="connsiteX12" fmla="*/ 1567842 w 2232362"/>
                <a:gd name="connsiteY12" fmla="*/ 1444012 h 2232385"/>
                <a:gd name="connsiteX13" fmla="*/ 1530882 w 2232362"/>
                <a:gd name="connsiteY13" fmla="*/ 742669 h 2232385"/>
                <a:gd name="connsiteX14" fmla="*/ 837202 w 2232362"/>
                <a:gd name="connsiteY14" fmla="*/ 632870 h 2232385"/>
                <a:gd name="connsiteX15" fmla="*/ 836586 w 2232362"/>
                <a:gd name="connsiteY15" fmla="*/ 631802 h 2232385"/>
                <a:gd name="connsiteX16" fmla="*/ 822840 w 2232362"/>
                <a:gd name="connsiteY16" fmla="*/ 639264 h 2232385"/>
                <a:gd name="connsiteX17" fmla="*/ 714203 w 2232362"/>
                <a:gd name="connsiteY17" fmla="*/ 661196 h 2232385"/>
                <a:gd name="connsiteX18" fmla="*/ 435108 w 2232362"/>
                <a:gd name="connsiteY18" fmla="*/ 382101 h 2232385"/>
                <a:gd name="connsiteX19" fmla="*/ 558158 w 2232362"/>
                <a:gd name="connsiteY19" fmla="*/ 150671 h 2232385"/>
                <a:gd name="connsiteX20" fmla="*/ 558650 w 2232362"/>
                <a:gd name="connsiteY20" fmla="*/ 150404 h 2232385"/>
                <a:gd name="connsiteX21" fmla="*/ 558171 w 2232362"/>
                <a:gd name="connsiteY21" fmla="*/ 149574 h 2232385"/>
                <a:gd name="connsiteX22" fmla="*/ 1104687 w 2232362"/>
                <a:gd name="connsiteY22" fmla="*/ 54 h 223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32362" h="2232385">
                  <a:moveTo>
                    <a:pt x="1104687" y="54"/>
                  </a:moveTo>
                  <a:cubicBezTo>
                    <a:pt x="1416539" y="-3035"/>
                    <a:pt x="1725128" y="124486"/>
                    <a:pt x="1945531" y="369173"/>
                  </a:cubicBezTo>
                  <a:cubicBezTo>
                    <a:pt x="2298176" y="760672"/>
                    <a:pt x="2328993" y="1345463"/>
                    <a:pt x="2019450" y="1771858"/>
                  </a:cubicBezTo>
                  <a:cubicBezTo>
                    <a:pt x="1709907" y="2198254"/>
                    <a:pt x="1144333" y="2350092"/>
                    <a:pt x="662856" y="2136059"/>
                  </a:cubicBezTo>
                  <a:cubicBezTo>
                    <a:pt x="211471" y="1935403"/>
                    <a:pt x="-50714" y="1464429"/>
                    <a:pt x="8215" y="981601"/>
                  </a:cubicBezTo>
                  <a:lnTo>
                    <a:pt x="20002" y="910872"/>
                  </a:lnTo>
                  <a:lnTo>
                    <a:pt x="22287" y="888201"/>
                  </a:lnTo>
                  <a:cubicBezTo>
                    <a:pt x="48312" y="761022"/>
                    <a:pt x="160840" y="665353"/>
                    <a:pt x="295712" y="665353"/>
                  </a:cubicBezTo>
                  <a:cubicBezTo>
                    <a:pt x="449852" y="665353"/>
                    <a:pt x="574807" y="790308"/>
                    <a:pt x="574807" y="944448"/>
                  </a:cubicBezTo>
                  <a:lnTo>
                    <a:pt x="569174" y="1000327"/>
                  </a:lnTo>
                  <a:lnTo>
                    <a:pt x="570277" y="1000560"/>
                  </a:lnTo>
                  <a:cubicBezTo>
                    <a:pt x="515701" y="1258298"/>
                    <a:pt x="648806" y="1519096"/>
                    <a:pt x="889545" y="1626112"/>
                  </a:cubicBezTo>
                  <a:cubicBezTo>
                    <a:pt x="1130283" y="1733129"/>
                    <a:pt x="1413071" y="1657210"/>
                    <a:pt x="1567842" y="1444012"/>
                  </a:cubicBezTo>
                  <a:cubicBezTo>
                    <a:pt x="1722613" y="1230814"/>
                    <a:pt x="1707205" y="938419"/>
                    <a:pt x="1530882" y="742669"/>
                  </a:cubicBezTo>
                  <a:cubicBezTo>
                    <a:pt x="1354560" y="546919"/>
                    <a:pt x="1065359" y="501143"/>
                    <a:pt x="837202" y="632870"/>
                  </a:cubicBezTo>
                  <a:lnTo>
                    <a:pt x="836586" y="631802"/>
                  </a:lnTo>
                  <a:lnTo>
                    <a:pt x="822840" y="639264"/>
                  </a:lnTo>
                  <a:cubicBezTo>
                    <a:pt x="789449" y="653386"/>
                    <a:pt x="752738" y="661196"/>
                    <a:pt x="714203" y="661196"/>
                  </a:cubicBezTo>
                  <a:cubicBezTo>
                    <a:pt x="560063" y="661196"/>
                    <a:pt x="435108" y="536241"/>
                    <a:pt x="435108" y="382101"/>
                  </a:cubicBezTo>
                  <a:cubicBezTo>
                    <a:pt x="435108" y="285764"/>
                    <a:pt x="483919" y="200827"/>
                    <a:pt x="558158" y="150671"/>
                  </a:cubicBezTo>
                  <a:lnTo>
                    <a:pt x="558650" y="150404"/>
                  </a:lnTo>
                  <a:lnTo>
                    <a:pt x="558171" y="149574"/>
                  </a:lnTo>
                  <a:cubicBezTo>
                    <a:pt x="729289" y="50779"/>
                    <a:pt x="917575" y="1907"/>
                    <a:pt x="1104687" y="54"/>
                  </a:cubicBezTo>
                  <a:close/>
                </a:path>
              </a:pathLst>
            </a:custGeom>
            <a:solidFill>
              <a:schemeClr val="accent1"/>
            </a:solidFill>
            <a:ln w="76200">
              <a:solidFill>
                <a:schemeClr val="bg1">
                  <a:lumMod val="95000"/>
                </a:schemeClr>
              </a:solidFill>
              <a:round/>
              <a:headEnd/>
              <a:tailEnd/>
            </a:ln>
          </p:spPr>
          <p:txBody>
            <a:bodyPr anchor="ctr"/>
            <a:lstStyle/>
            <a:p>
              <a:pPr algn="ctr"/>
              <a:endParaRPr/>
            </a:p>
          </p:txBody>
        </p:sp>
        <p:sp>
          <p:nvSpPr>
            <p:cNvPr id="87" name="任意多边形: 形状 20"/>
            <p:cNvSpPr>
              <a:spLocks/>
            </p:cNvSpPr>
            <p:nvPr/>
          </p:nvSpPr>
          <p:spPr bwMode="auto">
            <a:xfrm>
              <a:off x="5666720" y="4125796"/>
              <a:ext cx="475573" cy="475574"/>
            </a:xfrm>
            <a:custGeom>
              <a:avLst/>
              <a:gdLst>
                <a:gd name="T0" fmla="+- 0 10800 98"/>
                <a:gd name="T1" fmla="*/ T0 w 21404"/>
                <a:gd name="T2" fmla="+- 0 10864 128"/>
                <a:gd name="T3" fmla="*/ 10864 h 21472"/>
                <a:gd name="T4" fmla="+- 0 10800 98"/>
                <a:gd name="T5" fmla="*/ T4 w 21404"/>
                <a:gd name="T6" fmla="+- 0 10864 128"/>
                <a:gd name="T7" fmla="*/ 10864 h 21472"/>
                <a:gd name="T8" fmla="+- 0 10800 98"/>
                <a:gd name="T9" fmla="*/ T8 w 21404"/>
                <a:gd name="T10" fmla="+- 0 10864 128"/>
                <a:gd name="T11" fmla="*/ 10864 h 21472"/>
                <a:gd name="T12" fmla="+- 0 10800 98"/>
                <a:gd name="T13" fmla="*/ T12 w 21404"/>
                <a:gd name="T14" fmla="+- 0 10864 128"/>
                <a:gd name="T15" fmla="*/ 10864 h 21472"/>
              </a:gdLst>
              <a:ahLst/>
              <a:cxnLst>
                <a:cxn ang="0">
                  <a:pos x="T1" y="T3"/>
                </a:cxn>
                <a:cxn ang="0">
                  <a:pos x="T5" y="T7"/>
                </a:cxn>
                <a:cxn ang="0">
                  <a:pos x="T9" y="T11"/>
                </a:cxn>
                <a:cxn ang="0">
                  <a:pos x="T13" y="T15"/>
                </a:cxn>
              </a:cxnLst>
              <a:rect l="0" t="0" r="r" b="b"/>
              <a:pathLst>
                <a:path w="21404" h="21472">
                  <a:moveTo>
                    <a:pt x="3386" y="13932"/>
                  </a:moveTo>
                  <a:cubicBezTo>
                    <a:pt x="4126" y="16483"/>
                    <a:pt x="4518" y="17503"/>
                    <a:pt x="6826" y="18467"/>
                  </a:cubicBezTo>
                  <a:cubicBezTo>
                    <a:pt x="8742" y="19998"/>
                    <a:pt x="9918" y="21472"/>
                    <a:pt x="10702" y="21472"/>
                  </a:cubicBezTo>
                  <a:cubicBezTo>
                    <a:pt x="11486" y="21472"/>
                    <a:pt x="12662" y="19998"/>
                    <a:pt x="14578" y="18978"/>
                  </a:cubicBezTo>
                  <a:cubicBezTo>
                    <a:pt x="16886" y="17503"/>
                    <a:pt x="16102" y="17503"/>
                    <a:pt x="16886" y="14499"/>
                  </a:cubicBezTo>
                  <a:cubicBezTo>
                    <a:pt x="10702" y="18467"/>
                    <a:pt x="10702" y="18467"/>
                    <a:pt x="10702" y="18467"/>
                  </a:cubicBezTo>
                  <a:lnTo>
                    <a:pt x="3386" y="13932"/>
                  </a:lnTo>
                  <a:close/>
                  <a:moveTo>
                    <a:pt x="21110" y="6902"/>
                  </a:moveTo>
                  <a:cubicBezTo>
                    <a:pt x="11834" y="382"/>
                    <a:pt x="11834" y="382"/>
                    <a:pt x="11834" y="382"/>
                  </a:cubicBezTo>
                  <a:cubicBezTo>
                    <a:pt x="11486" y="-128"/>
                    <a:pt x="10310" y="-128"/>
                    <a:pt x="9526" y="382"/>
                  </a:cubicBezTo>
                  <a:cubicBezTo>
                    <a:pt x="294" y="6902"/>
                    <a:pt x="294" y="6902"/>
                    <a:pt x="294" y="6902"/>
                  </a:cubicBezTo>
                  <a:cubicBezTo>
                    <a:pt x="-98" y="7412"/>
                    <a:pt x="-98" y="7922"/>
                    <a:pt x="294" y="8943"/>
                  </a:cubicBezTo>
                  <a:cubicBezTo>
                    <a:pt x="9526" y="15463"/>
                    <a:pt x="9526" y="15463"/>
                    <a:pt x="9526" y="15463"/>
                  </a:cubicBezTo>
                  <a:cubicBezTo>
                    <a:pt x="10310" y="15973"/>
                    <a:pt x="11486" y="15973"/>
                    <a:pt x="11834" y="15463"/>
                  </a:cubicBezTo>
                  <a:cubicBezTo>
                    <a:pt x="17670" y="10927"/>
                    <a:pt x="17670" y="10927"/>
                    <a:pt x="17670" y="10927"/>
                  </a:cubicBezTo>
                  <a:cubicBezTo>
                    <a:pt x="11486" y="8943"/>
                    <a:pt x="11486" y="8943"/>
                    <a:pt x="11486" y="8943"/>
                  </a:cubicBezTo>
                  <a:cubicBezTo>
                    <a:pt x="11094" y="8943"/>
                    <a:pt x="11094" y="9396"/>
                    <a:pt x="10702" y="9396"/>
                  </a:cubicBezTo>
                  <a:cubicBezTo>
                    <a:pt x="9526" y="9396"/>
                    <a:pt x="8742" y="8433"/>
                    <a:pt x="8742" y="7412"/>
                  </a:cubicBezTo>
                  <a:cubicBezTo>
                    <a:pt x="8742" y="6902"/>
                    <a:pt x="9526" y="5938"/>
                    <a:pt x="10702" y="5938"/>
                  </a:cubicBezTo>
                  <a:cubicBezTo>
                    <a:pt x="11486" y="5938"/>
                    <a:pt x="12270" y="6392"/>
                    <a:pt x="12662" y="6902"/>
                  </a:cubicBezTo>
                  <a:cubicBezTo>
                    <a:pt x="19194" y="9907"/>
                    <a:pt x="19194" y="9907"/>
                    <a:pt x="19194" y="9907"/>
                  </a:cubicBezTo>
                  <a:cubicBezTo>
                    <a:pt x="21110" y="8943"/>
                    <a:pt x="21110" y="8943"/>
                    <a:pt x="21110" y="8943"/>
                  </a:cubicBezTo>
                  <a:cubicBezTo>
                    <a:pt x="21502" y="7922"/>
                    <a:pt x="21502" y="7412"/>
                    <a:pt x="21110" y="6902"/>
                  </a:cubicBezTo>
                  <a:close/>
                  <a:moveTo>
                    <a:pt x="18410" y="19488"/>
                  </a:moveTo>
                  <a:cubicBezTo>
                    <a:pt x="18018" y="19998"/>
                    <a:pt x="19586" y="20508"/>
                    <a:pt x="19978" y="18978"/>
                  </a:cubicBezTo>
                  <a:cubicBezTo>
                    <a:pt x="20326" y="11948"/>
                    <a:pt x="19194" y="9907"/>
                    <a:pt x="19194" y="9907"/>
                  </a:cubicBezTo>
                  <a:cubicBezTo>
                    <a:pt x="17670" y="10927"/>
                    <a:pt x="17670" y="10927"/>
                    <a:pt x="17670" y="10927"/>
                  </a:cubicBezTo>
                  <a:cubicBezTo>
                    <a:pt x="17670" y="10927"/>
                    <a:pt x="19194" y="12458"/>
                    <a:pt x="18410" y="19488"/>
                  </a:cubicBezTo>
                  <a:close/>
                </a:path>
              </a:pathLst>
            </a:custGeom>
            <a:solidFill>
              <a:schemeClr val="tx1">
                <a:lumMod val="65000"/>
                <a:lumOff val="35000"/>
              </a:schemeClr>
            </a:solidFill>
            <a:ln>
              <a:noFill/>
            </a:ln>
            <a:effectLst/>
            <a:extLst/>
          </p:spPr>
          <p:txBody>
            <a:bodyPr anchor="ctr"/>
            <a:lstStyle/>
            <a:p>
              <a:pPr algn="ctr"/>
              <a:endParaRPr/>
            </a:p>
          </p:txBody>
        </p:sp>
        <p:sp>
          <p:nvSpPr>
            <p:cNvPr id="88" name="任意多边形: 形状 21"/>
            <p:cNvSpPr/>
            <p:nvPr/>
          </p:nvSpPr>
          <p:spPr bwMode="auto">
            <a:xfrm>
              <a:off x="4764465" y="3959892"/>
              <a:ext cx="405597" cy="403691"/>
            </a:xfrm>
            <a:custGeom>
              <a:avLst/>
              <a:gdLst>
                <a:gd name="connsiteX0" fmla="*/ 106363 w 338138"/>
                <a:gd name="connsiteY0" fmla="*/ 188912 h 336550"/>
                <a:gd name="connsiteX1" fmla="*/ 106363 w 338138"/>
                <a:gd name="connsiteY1" fmla="*/ 190500 h 336550"/>
                <a:gd name="connsiteX2" fmla="*/ 107951 w 338138"/>
                <a:gd name="connsiteY2" fmla="*/ 190500 h 336550"/>
                <a:gd name="connsiteX3" fmla="*/ 107951 w 338138"/>
                <a:gd name="connsiteY3" fmla="*/ 188912 h 336550"/>
                <a:gd name="connsiteX4" fmla="*/ 169863 w 338138"/>
                <a:gd name="connsiteY4" fmla="*/ 96837 h 336550"/>
                <a:gd name="connsiteX5" fmla="*/ 98425 w 338138"/>
                <a:gd name="connsiteY5" fmla="*/ 168275 h 336550"/>
                <a:gd name="connsiteX6" fmla="*/ 115888 w 338138"/>
                <a:gd name="connsiteY6" fmla="*/ 168275 h 336550"/>
                <a:gd name="connsiteX7" fmla="*/ 115888 w 338138"/>
                <a:gd name="connsiteY7" fmla="*/ 242887 h 336550"/>
                <a:gd name="connsiteX8" fmla="*/ 222251 w 338138"/>
                <a:gd name="connsiteY8" fmla="*/ 242887 h 336550"/>
                <a:gd name="connsiteX9" fmla="*/ 222251 w 338138"/>
                <a:gd name="connsiteY9" fmla="*/ 168275 h 336550"/>
                <a:gd name="connsiteX10" fmla="*/ 239713 w 338138"/>
                <a:gd name="connsiteY10" fmla="*/ 168275 h 336550"/>
                <a:gd name="connsiteX11" fmla="*/ 166416 w 338138"/>
                <a:gd name="connsiteY11" fmla="*/ 85183 h 336550"/>
                <a:gd name="connsiteX12" fmla="*/ 171724 w 338138"/>
                <a:gd name="connsiteY12" fmla="*/ 85183 h 336550"/>
                <a:gd name="connsiteX13" fmla="*/ 246039 w 338138"/>
                <a:gd name="connsiteY13" fmla="*/ 157606 h 336550"/>
                <a:gd name="connsiteX14" fmla="*/ 254001 w 338138"/>
                <a:gd name="connsiteY14" fmla="*/ 168140 h 336550"/>
                <a:gd name="connsiteX15" fmla="*/ 243385 w 338138"/>
                <a:gd name="connsiteY15" fmla="*/ 178674 h 336550"/>
                <a:gd name="connsiteX16" fmla="*/ 232768 w 338138"/>
                <a:gd name="connsiteY16" fmla="*/ 178674 h 336550"/>
                <a:gd name="connsiteX17" fmla="*/ 232768 w 338138"/>
                <a:gd name="connsiteY17" fmla="*/ 241879 h 336550"/>
                <a:gd name="connsiteX18" fmla="*/ 222152 w 338138"/>
                <a:gd name="connsiteY18" fmla="*/ 252413 h 336550"/>
                <a:gd name="connsiteX19" fmla="*/ 115987 w 338138"/>
                <a:gd name="connsiteY19" fmla="*/ 252413 h 336550"/>
                <a:gd name="connsiteX20" fmla="*/ 105371 w 338138"/>
                <a:gd name="connsiteY20" fmla="*/ 241879 h 336550"/>
                <a:gd name="connsiteX21" fmla="*/ 105371 w 338138"/>
                <a:gd name="connsiteY21" fmla="*/ 178674 h 336550"/>
                <a:gd name="connsiteX22" fmla="*/ 94754 w 338138"/>
                <a:gd name="connsiteY22" fmla="*/ 178674 h 336550"/>
                <a:gd name="connsiteX23" fmla="*/ 84138 w 338138"/>
                <a:gd name="connsiteY23" fmla="*/ 168140 h 336550"/>
                <a:gd name="connsiteX24" fmla="*/ 84138 w 338138"/>
                <a:gd name="connsiteY24" fmla="*/ 166823 h 336550"/>
                <a:gd name="connsiteX25" fmla="*/ 92100 w 338138"/>
                <a:gd name="connsiteY25" fmla="*/ 157606 h 336550"/>
                <a:gd name="connsiteX26" fmla="*/ 166416 w 338138"/>
                <a:gd name="connsiteY26" fmla="*/ 85183 h 336550"/>
                <a:gd name="connsiteX27" fmla="*/ 169070 w 338138"/>
                <a:gd name="connsiteY27" fmla="*/ 11112 h 336550"/>
                <a:gd name="connsiteX28" fmla="*/ 11113 w 338138"/>
                <a:gd name="connsiteY28" fmla="*/ 169069 h 336550"/>
                <a:gd name="connsiteX29" fmla="*/ 169070 w 338138"/>
                <a:gd name="connsiteY29" fmla="*/ 327026 h 336550"/>
                <a:gd name="connsiteX30" fmla="*/ 327027 w 338138"/>
                <a:gd name="connsiteY30" fmla="*/ 169069 h 336550"/>
                <a:gd name="connsiteX31" fmla="*/ 169070 w 338138"/>
                <a:gd name="connsiteY31" fmla="*/ 11112 h 336550"/>
                <a:gd name="connsiteX32" fmla="*/ 169069 w 338138"/>
                <a:gd name="connsiteY32" fmla="*/ 0 h 336550"/>
                <a:gd name="connsiteX33" fmla="*/ 338138 w 338138"/>
                <a:gd name="connsiteY33" fmla="*/ 168275 h 336550"/>
                <a:gd name="connsiteX34" fmla="*/ 169069 w 338138"/>
                <a:gd name="connsiteY34" fmla="*/ 336550 h 336550"/>
                <a:gd name="connsiteX35" fmla="*/ 0 w 338138"/>
                <a:gd name="connsiteY35" fmla="*/ 168275 h 336550"/>
                <a:gd name="connsiteX36" fmla="*/ 169069 w 338138"/>
                <a:gd name="connsiteY36"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38138" h="336550">
                  <a:moveTo>
                    <a:pt x="106363" y="188912"/>
                  </a:moveTo>
                  <a:lnTo>
                    <a:pt x="106363" y="190500"/>
                  </a:lnTo>
                  <a:lnTo>
                    <a:pt x="107951" y="190500"/>
                  </a:lnTo>
                  <a:lnTo>
                    <a:pt x="107951" y="188912"/>
                  </a:lnTo>
                  <a:close/>
                  <a:moveTo>
                    <a:pt x="169863" y="96837"/>
                  </a:moveTo>
                  <a:lnTo>
                    <a:pt x="98425" y="168275"/>
                  </a:lnTo>
                  <a:lnTo>
                    <a:pt x="115888" y="168275"/>
                  </a:lnTo>
                  <a:lnTo>
                    <a:pt x="115888" y="242887"/>
                  </a:lnTo>
                  <a:lnTo>
                    <a:pt x="222251" y="242887"/>
                  </a:lnTo>
                  <a:lnTo>
                    <a:pt x="222251" y="168275"/>
                  </a:lnTo>
                  <a:lnTo>
                    <a:pt x="239713" y="168275"/>
                  </a:lnTo>
                  <a:close/>
                  <a:moveTo>
                    <a:pt x="166416" y="85183"/>
                  </a:moveTo>
                  <a:cubicBezTo>
                    <a:pt x="167743" y="82550"/>
                    <a:pt x="170397" y="82550"/>
                    <a:pt x="171724" y="85183"/>
                  </a:cubicBezTo>
                  <a:cubicBezTo>
                    <a:pt x="171724" y="85183"/>
                    <a:pt x="171724" y="85183"/>
                    <a:pt x="246039" y="157606"/>
                  </a:cubicBezTo>
                  <a:cubicBezTo>
                    <a:pt x="250020" y="158923"/>
                    <a:pt x="254001" y="162873"/>
                    <a:pt x="254001" y="168140"/>
                  </a:cubicBezTo>
                  <a:cubicBezTo>
                    <a:pt x="254001" y="173407"/>
                    <a:pt x="248693" y="178674"/>
                    <a:pt x="243385" y="178674"/>
                  </a:cubicBezTo>
                  <a:cubicBezTo>
                    <a:pt x="243385" y="178674"/>
                    <a:pt x="243385" y="178674"/>
                    <a:pt x="232768" y="178674"/>
                  </a:cubicBezTo>
                  <a:cubicBezTo>
                    <a:pt x="232768" y="178674"/>
                    <a:pt x="232768" y="178674"/>
                    <a:pt x="232768" y="241879"/>
                  </a:cubicBezTo>
                  <a:cubicBezTo>
                    <a:pt x="232768" y="247146"/>
                    <a:pt x="227460" y="252413"/>
                    <a:pt x="222152" y="252413"/>
                  </a:cubicBezTo>
                  <a:cubicBezTo>
                    <a:pt x="222152" y="252413"/>
                    <a:pt x="222152" y="252413"/>
                    <a:pt x="115987" y="252413"/>
                  </a:cubicBezTo>
                  <a:cubicBezTo>
                    <a:pt x="110679" y="252413"/>
                    <a:pt x="105371" y="247146"/>
                    <a:pt x="105371" y="241879"/>
                  </a:cubicBezTo>
                  <a:cubicBezTo>
                    <a:pt x="105371" y="241879"/>
                    <a:pt x="105371" y="241879"/>
                    <a:pt x="105371" y="178674"/>
                  </a:cubicBezTo>
                  <a:cubicBezTo>
                    <a:pt x="105371" y="178674"/>
                    <a:pt x="105371" y="178674"/>
                    <a:pt x="94754" y="178674"/>
                  </a:cubicBezTo>
                  <a:cubicBezTo>
                    <a:pt x="89446" y="178674"/>
                    <a:pt x="84138" y="173407"/>
                    <a:pt x="84138" y="168140"/>
                  </a:cubicBezTo>
                  <a:cubicBezTo>
                    <a:pt x="84138" y="168140"/>
                    <a:pt x="84138" y="166823"/>
                    <a:pt x="84138" y="166823"/>
                  </a:cubicBezTo>
                  <a:cubicBezTo>
                    <a:pt x="85465" y="162873"/>
                    <a:pt x="88119" y="158923"/>
                    <a:pt x="92100" y="157606"/>
                  </a:cubicBezTo>
                  <a:cubicBezTo>
                    <a:pt x="92100" y="157606"/>
                    <a:pt x="92100" y="157606"/>
                    <a:pt x="166416" y="85183"/>
                  </a:cubicBezTo>
                  <a:close/>
                  <a:moveTo>
                    <a:pt x="169070" y="11112"/>
                  </a:moveTo>
                  <a:cubicBezTo>
                    <a:pt x="81833" y="11112"/>
                    <a:pt x="11113" y="81832"/>
                    <a:pt x="11113" y="169069"/>
                  </a:cubicBezTo>
                  <a:cubicBezTo>
                    <a:pt x="11113" y="256306"/>
                    <a:pt x="81833" y="327026"/>
                    <a:pt x="169070" y="327026"/>
                  </a:cubicBezTo>
                  <a:cubicBezTo>
                    <a:pt x="256307" y="327026"/>
                    <a:pt x="327027" y="256306"/>
                    <a:pt x="327027" y="169069"/>
                  </a:cubicBezTo>
                  <a:cubicBezTo>
                    <a:pt x="327027" y="81832"/>
                    <a:pt x="256307" y="11112"/>
                    <a:pt x="169070" y="11112"/>
                  </a:cubicBezTo>
                  <a:close/>
                  <a:moveTo>
                    <a:pt x="169069" y="0"/>
                  </a:moveTo>
                  <a:cubicBezTo>
                    <a:pt x="262443" y="0"/>
                    <a:pt x="338138" y="75339"/>
                    <a:pt x="338138" y="168275"/>
                  </a:cubicBezTo>
                  <a:cubicBezTo>
                    <a:pt x="338138" y="261211"/>
                    <a:pt x="262443" y="336550"/>
                    <a:pt x="169069" y="336550"/>
                  </a:cubicBezTo>
                  <a:cubicBezTo>
                    <a:pt x="75695" y="336550"/>
                    <a:pt x="0" y="261211"/>
                    <a:pt x="0" y="168275"/>
                  </a:cubicBezTo>
                  <a:cubicBezTo>
                    <a:pt x="0" y="75339"/>
                    <a:pt x="75695" y="0"/>
                    <a:pt x="169069" y="0"/>
                  </a:cubicBezTo>
                  <a:close/>
                </a:path>
              </a:pathLst>
            </a:custGeom>
            <a:solidFill>
              <a:schemeClr val="bg1"/>
            </a:solidFill>
            <a:ln w="19050">
              <a:noFill/>
              <a:round/>
              <a:headEnd/>
              <a:tailEnd/>
            </a:ln>
          </p:spPr>
          <p:txBody>
            <a:bodyPr anchor="ctr"/>
            <a:lstStyle/>
            <a:p>
              <a:pPr algn="ctr"/>
              <a:endParaRPr/>
            </a:p>
          </p:txBody>
        </p:sp>
        <p:sp>
          <p:nvSpPr>
            <p:cNvPr id="89" name="任意多边形: 形状 22"/>
            <p:cNvSpPr/>
            <p:nvPr/>
          </p:nvSpPr>
          <p:spPr bwMode="auto">
            <a:xfrm>
              <a:off x="5248995" y="3318823"/>
              <a:ext cx="405597" cy="405597"/>
            </a:xfrm>
            <a:custGeom>
              <a:avLst/>
              <a:gdLst>
                <a:gd name="connsiteX0" fmla="*/ 165894 w 331788"/>
                <a:gd name="connsiteY0" fmla="*/ 145113 h 331788"/>
                <a:gd name="connsiteX1" fmla="*/ 151827 w 331788"/>
                <a:gd name="connsiteY1" fmla="*/ 151827 h 331788"/>
                <a:gd name="connsiteX2" fmla="*/ 151827 w 331788"/>
                <a:gd name="connsiteY2" fmla="*/ 179961 h 331788"/>
                <a:gd name="connsiteX3" fmla="*/ 179961 w 331788"/>
                <a:gd name="connsiteY3" fmla="*/ 179961 h 331788"/>
                <a:gd name="connsiteX4" fmla="*/ 179961 w 331788"/>
                <a:gd name="connsiteY4" fmla="*/ 151827 h 331788"/>
                <a:gd name="connsiteX5" fmla="*/ 165894 w 331788"/>
                <a:gd name="connsiteY5" fmla="*/ 145113 h 331788"/>
                <a:gd name="connsiteX6" fmla="*/ 103187 w 331788"/>
                <a:gd name="connsiteY6" fmla="*/ 103187 h 331788"/>
                <a:gd name="connsiteX7" fmla="*/ 147604 w 331788"/>
                <a:gd name="connsiteY7" fmla="*/ 111025 h 331788"/>
                <a:gd name="connsiteX8" fmla="*/ 133234 w 331788"/>
                <a:gd name="connsiteY8" fmla="*/ 125395 h 331788"/>
                <a:gd name="connsiteX9" fmla="*/ 147604 w 331788"/>
                <a:gd name="connsiteY9" fmla="*/ 139766 h 331788"/>
                <a:gd name="connsiteX10" fmla="*/ 184183 w 331788"/>
                <a:gd name="connsiteY10" fmla="*/ 139766 h 331788"/>
                <a:gd name="connsiteX11" fmla="*/ 198553 w 331788"/>
                <a:gd name="connsiteY11" fmla="*/ 125395 h 331788"/>
                <a:gd name="connsiteX12" fmla="*/ 184183 w 331788"/>
                <a:gd name="connsiteY12" fmla="*/ 111025 h 331788"/>
                <a:gd name="connsiteX13" fmla="*/ 228600 w 331788"/>
                <a:gd name="connsiteY13" fmla="*/ 103187 h 331788"/>
                <a:gd name="connsiteX14" fmla="*/ 220762 w 331788"/>
                <a:gd name="connsiteY14" fmla="*/ 147604 h 331788"/>
                <a:gd name="connsiteX15" fmla="*/ 206392 w 331788"/>
                <a:gd name="connsiteY15" fmla="*/ 133234 h 331788"/>
                <a:gd name="connsiteX16" fmla="*/ 192021 w 331788"/>
                <a:gd name="connsiteY16" fmla="*/ 147604 h 331788"/>
                <a:gd name="connsiteX17" fmla="*/ 192021 w 331788"/>
                <a:gd name="connsiteY17" fmla="*/ 184183 h 331788"/>
                <a:gd name="connsiteX18" fmla="*/ 206392 w 331788"/>
                <a:gd name="connsiteY18" fmla="*/ 198553 h 331788"/>
                <a:gd name="connsiteX19" fmla="*/ 220762 w 331788"/>
                <a:gd name="connsiteY19" fmla="*/ 184183 h 331788"/>
                <a:gd name="connsiteX20" fmla="*/ 228600 w 331788"/>
                <a:gd name="connsiteY20" fmla="*/ 228600 h 331788"/>
                <a:gd name="connsiteX21" fmla="*/ 184183 w 331788"/>
                <a:gd name="connsiteY21" fmla="*/ 220762 h 331788"/>
                <a:gd name="connsiteX22" fmla="*/ 198553 w 331788"/>
                <a:gd name="connsiteY22" fmla="*/ 206392 h 331788"/>
                <a:gd name="connsiteX23" fmla="*/ 184183 w 331788"/>
                <a:gd name="connsiteY23" fmla="*/ 192021 h 331788"/>
                <a:gd name="connsiteX24" fmla="*/ 147604 w 331788"/>
                <a:gd name="connsiteY24" fmla="*/ 192021 h 331788"/>
                <a:gd name="connsiteX25" fmla="*/ 133234 w 331788"/>
                <a:gd name="connsiteY25" fmla="*/ 206392 h 331788"/>
                <a:gd name="connsiteX26" fmla="*/ 147604 w 331788"/>
                <a:gd name="connsiteY26" fmla="*/ 220762 h 331788"/>
                <a:gd name="connsiteX27" fmla="*/ 103187 w 331788"/>
                <a:gd name="connsiteY27" fmla="*/ 228600 h 331788"/>
                <a:gd name="connsiteX28" fmla="*/ 111025 w 331788"/>
                <a:gd name="connsiteY28" fmla="*/ 184183 h 331788"/>
                <a:gd name="connsiteX29" fmla="*/ 125395 w 331788"/>
                <a:gd name="connsiteY29" fmla="*/ 198553 h 331788"/>
                <a:gd name="connsiteX30" fmla="*/ 139766 w 331788"/>
                <a:gd name="connsiteY30" fmla="*/ 184183 h 331788"/>
                <a:gd name="connsiteX31" fmla="*/ 139766 w 331788"/>
                <a:gd name="connsiteY31" fmla="*/ 147604 h 331788"/>
                <a:gd name="connsiteX32" fmla="*/ 125395 w 331788"/>
                <a:gd name="connsiteY32" fmla="*/ 133234 h 331788"/>
                <a:gd name="connsiteX33" fmla="*/ 111025 w 331788"/>
                <a:gd name="connsiteY33" fmla="*/ 147604 h 331788"/>
                <a:gd name="connsiteX34" fmla="*/ 103187 w 331788"/>
                <a:gd name="connsiteY34" fmla="*/ 103187 h 331788"/>
                <a:gd name="connsiteX35" fmla="*/ 165894 w 331788"/>
                <a:gd name="connsiteY35" fmla="*/ 11112 h 331788"/>
                <a:gd name="connsiteX36" fmla="*/ 11112 w 331788"/>
                <a:gd name="connsiteY36" fmla="*/ 165894 h 331788"/>
                <a:gd name="connsiteX37" fmla="*/ 165894 w 331788"/>
                <a:gd name="connsiteY37" fmla="*/ 320676 h 331788"/>
                <a:gd name="connsiteX38" fmla="*/ 320676 w 331788"/>
                <a:gd name="connsiteY38" fmla="*/ 165894 h 331788"/>
                <a:gd name="connsiteX39" fmla="*/ 165894 w 331788"/>
                <a:gd name="connsiteY39" fmla="*/ 11112 h 331788"/>
                <a:gd name="connsiteX40" fmla="*/ 165894 w 331788"/>
                <a:gd name="connsiteY40" fmla="*/ 0 h 331788"/>
                <a:gd name="connsiteX41" fmla="*/ 331788 w 331788"/>
                <a:gd name="connsiteY41" fmla="*/ 165894 h 331788"/>
                <a:gd name="connsiteX42" fmla="*/ 165894 w 331788"/>
                <a:gd name="connsiteY42" fmla="*/ 331788 h 331788"/>
                <a:gd name="connsiteX43" fmla="*/ 0 w 331788"/>
                <a:gd name="connsiteY43" fmla="*/ 165894 h 331788"/>
                <a:gd name="connsiteX44" fmla="*/ 165894 w 331788"/>
                <a:gd name="connsiteY44"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31788" h="331788">
                  <a:moveTo>
                    <a:pt x="165894" y="145113"/>
                  </a:moveTo>
                  <a:cubicBezTo>
                    <a:pt x="160779" y="145113"/>
                    <a:pt x="155664" y="147351"/>
                    <a:pt x="151827" y="151827"/>
                  </a:cubicBezTo>
                  <a:cubicBezTo>
                    <a:pt x="142875" y="159500"/>
                    <a:pt x="142875" y="172288"/>
                    <a:pt x="151827" y="179961"/>
                  </a:cubicBezTo>
                  <a:cubicBezTo>
                    <a:pt x="159500" y="188913"/>
                    <a:pt x="172288" y="188913"/>
                    <a:pt x="179961" y="179961"/>
                  </a:cubicBezTo>
                  <a:cubicBezTo>
                    <a:pt x="188913" y="172288"/>
                    <a:pt x="188913" y="159500"/>
                    <a:pt x="179961" y="151827"/>
                  </a:cubicBezTo>
                  <a:cubicBezTo>
                    <a:pt x="176125" y="147351"/>
                    <a:pt x="171010" y="145113"/>
                    <a:pt x="165894" y="145113"/>
                  </a:cubicBezTo>
                  <a:close/>
                  <a:moveTo>
                    <a:pt x="103187" y="103187"/>
                  </a:moveTo>
                  <a:cubicBezTo>
                    <a:pt x="103187" y="103187"/>
                    <a:pt x="103187" y="103187"/>
                    <a:pt x="147604" y="111025"/>
                  </a:cubicBezTo>
                  <a:cubicBezTo>
                    <a:pt x="147604" y="111025"/>
                    <a:pt x="147604" y="111025"/>
                    <a:pt x="133234" y="125395"/>
                  </a:cubicBezTo>
                  <a:cubicBezTo>
                    <a:pt x="133234" y="125395"/>
                    <a:pt x="133234" y="125395"/>
                    <a:pt x="147604" y="139766"/>
                  </a:cubicBezTo>
                  <a:cubicBezTo>
                    <a:pt x="158055" y="133234"/>
                    <a:pt x="173732" y="133234"/>
                    <a:pt x="184183" y="139766"/>
                  </a:cubicBezTo>
                  <a:cubicBezTo>
                    <a:pt x="184183" y="139766"/>
                    <a:pt x="184183" y="139766"/>
                    <a:pt x="198553" y="125395"/>
                  </a:cubicBezTo>
                  <a:cubicBezTo>
                    <a:pt x="198553" y="125395"/>
                    <a:pt x="198553" y="125395"/>
                    <a:pt x="184183" y="111025"/>
                  </a:cubicBezTo>
                  <a:cubicBezTo>
                    <a:pt x="184183" y="111025"/>
                    <a:pt x="184183" y="111025"/>
                    <a:pt x="228600" y="103187"/>
                  </a:cubicBezTo>
                  <a:cubicBezTo>
                    <a:pt x="228600" y="103187"/>
                    <a:pt x="228600" y="103187"/>
                    <a:pt x="220762" y="147604"/>
                  </a:cubicBezTo>
                  <a:cubicBezTo>
                    <a:pt x="220762" y="147604"/>
                    <a:pt x="220762" y="147604"/>
                    <a:pt x="206392" y="133234"/>
                  </a:cubicBezTo>
                  <a:cubicBezTo>
                    <a:pt x="206392" y="133234"/>
                    <a:pt x="206392" y="133234"/>
                    <a:pt x="192021" y="147604"/>
                  </a:cubicBezTo>
                  <a:cubicBezTo>
                    <a:pt x="198553" y="158055"/>
                    <a:pt x="198553" y="173732"/>
                    <a:pt x="192021" y="184183"/>
                  </a:cubicBezTo>
                  <a:cubicBezTo>
                    <a:pt x="192021" y="184183"/>
                    <a:pt x="192021" y="184183"/>
                    <a:pt x="206392" y="198553"/>
                  </a:cubicBezTo>
                  <a:lnTo>
                    <a:pt x="220762" y="184183"/>
                  </a:lnTo>
                  <a:cubicBezTo>
                    <a:pt x="220762" y="184183"/>
                    <a:pt x="220762" y="184183"/>
                    <a:pt x="228600" y="228600"/>
                  </a:cubicBezTo>
                  <a:cubicBezTo>
                    <a:pt x="228600" y="228600"/>
                    <a:pt x="228600" y="228600"/>
                    <a:pt x="184183" y="220762"/>
                  </a:cubicBezTo>
                  <a:cubicBezTo>
                    <a:pt x="184183" y="220762"/>
                    <a:pt x="184183" y="220762"/>
                    <a:pt x="198553" y="206392"/>
                  </a:cubicBezTo>
                  <a:cubicBezTo>
                    <a:pt x="198553" y="206392"/>
                    <a:pt x="198553" y="206392"/>
                    <a:pt x="184183" y="192021"/>
                  </a:cubicBezTo>
                  <a:cubicBezTo>
                    <a:pt x="173732" y="198553"/>
                    <a:pt x="158055" y="198553"/>
                    <a:pt x="147604" y="192021"/>
                  </a:cubicBezTo>
                  <a:cubicBezTo>
                    <a:pt x="147604" y="192021"/>
                    <a:pt x="147604" y="192021"/>
                    <a:pt x="133234" y="206392"/>
                  </a:cubicBezTo>
                  <a:cubicBezTo>
                    <a:pt x="133234" y="206392"/>
                    <a:pt x="133234" y="206392"/>
                    <a:pt x="147604" y="220762"/>
                  </a:cubicBezTo>
                  <a:cubicBezTo>
                    <a:pt x="147604" y="220762"/>
                    <a:pt x="147604" y="220762"/>
                    <a:pt x="103187" y="228600"/>
                  </a:cubicBezTo>
                  <a:cubicBezTo>
                    <a:pt x="103187" y="228600"/>
                    <a:pt x="103187" y="228600"/>
                    <a:pt x="111025" y="184183"/>
                  </a:cubicBezTo>
                  <a:cubicBezTo>
                    <a:pt x="111025" y="184183"/>
                    <a:pt x="111025" y="184183"/>
                    <a:pt x="125395" y="198553"/>
                  </a:cubicBezTo>
                  <a:cubicBezTo>
                    <a:pt x="125395" y="198553"/>
                    <a:pt x="125395" y="198553"/>
                    <a:pt x="139766" y="184183"/>
                  </a:cubicBezTo>
                  <a:cubicBezTo>
                    <a:pt x="133234" y="173732"/>
                    <a:pt x="133234" y="158055"/>
                    <a:pt x="139766" y="147604"/>
                  </a:cubicBezTo>
                  <a:cubicBezTo>
                    <a:pt x="139766" y="147604"/>
                    <a:pt x="139766" y="147604"/>
                    <a:pt x="125395" y="133234"/>
                  </a:cubicBezTo>
                  <a:cubicBezTo>
                    <a:pt x="125395" y="133234"/>
                    <a:pt x="125395" y="133234"/>
                    <a:pt x="111025" y="147604"/>
                  </a:cubicBezTo>
                  <a:cubicBezTo>
                    <a:pt x="111025" y="147604"/>
                    <a:pt x="111025" y="147604"/>
                    <a:pt x="103187" y="103187"/>
                  </a:cubicBezTo>
                  <a:close/>
                  <a:moveTo>
                    <a:pt x="165894" y="11112"/>
                  </a:moveTo>
                  <a:cubicBezTo>
                    <a:pt x="80410" y="11112"/>
                    <a:pt x="11112" y="80410"/>
                    <a:pt x="11112" y="165894"/>
                  </a:cubicBezTo>
                  <a:cubicBezTo>
                    <a:pt x="11112" y="251378"/>
                    <a:pt x="80410" y="320676"/>
                    <a:pt x="165894" y="320676"/>
                  </a:cubicBezTo>
                  <a:cubicBezTo>
                    <a:pt x="251378" y="320676"/>
                    <a:pt x="320676" y="251378"/>
                    <a:pt x="320676" y="165894"/>
                  </a:cubicBezTo>
                  <a:cubicBezTo>
                    <a:pt x="320676" y="80410"/>
                    <a:pt x="251378" y="11112"/>
                    <a:pt x="165894" y="11112"/>
                  </a:cubicBezTo>
                  <a:close/>
                  <a:moveTo>
                    <a:pt x="165894" y="0"/>
                  </a:moveTo>
                  <a:cubicBezTo>
                    <a:pt x="257515" y="0"/>
                    <a:pt x="331788" y="74273"/>
                    <a:pt x="331788" y="165894"/>
                  </a:cubicBezTo>
                  <a:cubicBezTo>
                    <a:pt x="331788" y="257515"/>
                    <a:pt x="257515" y="331788"/>
                    <a:pt x="165894" y="331788"/>
                  </a:cubicBezTo>
                  <a:cubicBezTo>
                    <a:pt x="74273" y="331788"/>
                    <a:pt x="0" y="257515"/>
                    <a:pt x="0" y="165894"/>
                  </a:cubicBezTo>
                  <a:cubicBezTo>
                    <a:pt x="0" y="74273"/>
                    <a:pt x="74273" y="0"/>
                    <a:pt x="165894" y="0"/>
                  </a:cubicBezTo>
                  <a:close/>
                </a:path>
              </a:pathLst>
            </a:custGeom>
            <a:solidFill>
              <a:schemeClr val="bg1"/>
            </a:solidFill>
            <a:ln w="19050">
              <a:noFill/>
              <a:round/>
              <a:headEnd/>
              <a:tailEnd/>
            </a:ln>
          </p:spPr>
          <p:txBody>
            <a:bodyPr anchor="ctr"/>
            <a:lstStyle/>
            <a:p>
              <a:pPr algn="ctr"/>
              <a:endParaRPr/>
            </a:p>
          </p:txBody>
        </p:sp>
        <p:sp>
          <p:nvSpPr>
            <p:cNvPr id="90" name="文本框 12"/>
            <p:cNvSpPr txBox="1"/>
            <p:nvPr/>
          </p:nvSpPr>
          <p:spPr>
            <a:xfrm>
              <a:off x="5682858" y="1506552"/>
              <a:ext cx="396263" cy="369332"/>
            </a:xfrm>
            <a:prstGeom prst="rect">
              <a:avLst/>
            </a:prstGeom>
            <a:noFill/>
          </p:spPr>
          <p:txBody>
            <a:bodyPr wrap="none" anchor="ctr">
              <a:normAutofit fontScale="92500" lnSpcReduction="10000"/>
            </a:bodyPr>
            <a:lstStyle/>
            <a:p>
              <a:pPr algn="ctr"/>
              <a:r>
                <a:rPr lang="en-US" altLang="zh-CN">
                  <a:solidFill>
                    <a:schemeClr val="bg1"/>
                  </a:solidFill>
                  <a:latin typeface="Impact" panose="020B0806030902050204" pitchFamily="34" charset="0"/>
                </a:rPr>
                <a:t>01</a:t>
              </a:r>
            </a:p>
          </p:txBody>
        </p:sp>
        <p:sp>
          <p:nvSpPr>
            <p:cNvPr id="91" name="文本框 13"/>
            <p:cNvSpPr txBox="1"/>
            <p:nvPr/>
          </p:nvSpPr>
          <p:spPr>
            <a:xfrm>
              <a:off x="6503198" y="1726531"/>
              <a:ext cx="423514" cy="369332"/>
            </a:xfrm>
            <a:prstGeom prst="rect">
              <a:avLst/>
            </a:prstGeom>
            <a:noFill/>
          </p:spPr>
          <p:txBody>
            <a:bodyPr wrap="none" anchor="ctr">
              <a:normAutofit fontScale="92500" lnSpcReduction="10000"/>
            </a:bodyPr>
            <a:lstStyle/>
            <a:p>
              <a:pPr algn="ctr"/>
              <a:r>
                <a:rPr lang="en-US" altLang="zh-CN">
                  <a:solidFill>
                    <a:schemeClr val="bg1"/>
                  </a:solidFill>
                  <a:latin typeface="Impact" panose="020B0806030902050204" pitchFamily="34" charset="0"/>
                </a:rPr>
                <a:t>02</a:t>
              </a:r>
            </a:p>
          </p:txBody>
        </p:sp>
        <p:sp>
          <p:nvSpPr>
            <p:cNvPr id="92" name="文本框 14"/>
            <p:cNvSpPr txBox="1"/>
            <p:nvPr/>
          </p:nvSpPr>
          <p:spPr>
            <a:xfrm>
              <a:off x="7130600" y="2120060"/>
              <a:ext cx="429926" cy="369332"/>
            </a:xfrm>
            <a:prstGeom prst="rect">
              <a:avLst/>
            </a:prstGeom>
            <a:noFill/>
          </p:spPr>
          <p:txBody>
            <a:bodyPr wrap="none" anchor="ctr">
              <a:normAutofit fontScale="92500" lnSpcReduction="10000"/>
            </a:bodyPr>
            <a:lstStyle/>
            <a:p>
              <a:pPr algn="ctr"/>
              <a:r>
                <a:rPr lang="en-US" altLang="zh-CN">
                  <a:solidFill>
                    <a:schemeClr val="bg1"/>
                  </a:solidFill>
                  <a:latin typeface="Impact" panose="020B0806030902050204" pitchFamily="34" charset="0"/>
                </a:rPr>
                <a:t>03</a:t>
              </a:r>
            </a:p>
          </p:txBody>
        </p:sp>
      </p:grpSp>
      <p:grpSp>
        <p:nvGrpSpPr>
          <p:cNvPr id="93" name="组合 92"/>
          <p:cNvGrpSpPr/>
          <p:nvPr/>
        </p:nvGrpSpPr>
        <p:grpSpPr>
          <a:xfrm>
            <a:off x="6044675" y="1636906"/>
            <a:ext cx="2424431" cy="966199"/>
            <a:chOff x="6302885" y="1678126"/>
            <a:chExt cx="3232574" cy="1288265"/>
          </a:xfrm>
        </p:grpSpPr>
        <p:sp>
          <p:nvSpPr>
            <p:cNvPr id="94" name="矩形 93"/>
            <p:cNvSpPr/>
            <p:nvPr/>
          </p:nvSpPr>
          <p:spPr>
            <a:xfrm>
              <a:off x="6302885" y="2030750"/>
              <a:ext cx="3232574" cy="935641"/>
            </a:xfrm>
            <a:prstGeom prst="rect">
              <a:avLst/>
            </a:prstGeom>
          </p:spPr>
          <p:txBody>
            <a:bodyPr wrap="square">
              <a:spAutoFit/>
              <a:scene3d>
                <a:camera prst="orthographicFront"/>
                <a:lightRig rig="threePt" dir="t"/>
              </a:scene3d>
              <a:sp3d contourW="12700"/>
            </a:bodyPr>
            <a:lstStyle/>
            <a:p>
              <a:pPr>
                <a:lnSpc>
                  <a:spcPct val="120000"/>
                </a:lnSpc>
              </a:pPr>
              <a:r>
                <a:rPr lang="zh-CN" altLang="en-US" sz="1100" dirty="0">
                  <a:solidFill>
                    <a:schemeClr val="tx1">
                      <a:lumMod val="75000"/>
                      <a:lumOff val="25000"/>
                    </a:schemeClr>
                  </a:solidFill>
                </a:rPr>
                <a:t>用户可以在投影仪或者计算机上进行演示也可以将演示文稿打印出来制作成胶片以便应用到更广泛的领域中</a:t>
              </a:r>
            </a:p>
          </p:txBody>
        </p:sp>
        <p:sp>
          <p:nvSpPr>
            <p:cNvPr id="95" name="矩形 94"/>
            <p:cNvSpPr/>
            <p:nvPr/>
          </p:nvSpPr>
          <p:spPr>
            <a:xfrm>
              <a:off x="6302885" y="1678126"/>
              <a:ext cx="2241974" cy="467820"/>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75000"/>
                      <a:lumOff val="25000"/>
                    </a:schemeClr>
                  </a:solidFill>
                </a:rPr>
                <a:t>标题文字添加</a:t>
              </a:r>
            </a:p>
          </p:txBody>
        </p:sp>
      </p:grpSp>
      <p:grpSp>
        <p:nvGrpSpPr>
          <p:cNvPr id="96" name="组合 95"/>
          <p:cNvGrpSpPr/>
          <p:nvPr/>
        </p:nvGrpSpPr>
        <p:grpSpPr>
          <a:xfrm>
            <a:off x="6044675" y="3163062"/>
            <a:ext cx="2424431" cy="966199"/>
            <a:chOff x="6302885" y="1678126"/>
            <a:chExt cx="3232574" cy="1288265"/>
          </a:xfrm>
        </p:grpSpPr>
        <p:sp>
          <p:nvSpPr>
            <p:cNvPr id="97" name="矩形 96"/>
            <p:cNvSpPr/>
            <p:nvPr/>
          </p:nvSpPr>
          <p:spPr>
            <a:xfrm>
              <a:off x="6302885" y="2030750"/>
              <a:ext cx="3232574" cy="935641"/>
            </a:xfrm>
            <a:prstGeom prst="rect">
              <a:avLst/>
            </a:prstGeom>
          </p:spPr>
          <p:txBody>
            <a:bodyPr wrap="square">
              <a:spAutoFit/>
              <a:scene3d>
                <a:camera prst="orthographicFront"/>
                <a:lightRig rig="threePt" dir="t"/>
              </a:scene3d>
              <a:sp3d contourW="12700"/>
            </a:bodyPr>
            <a:lstStyle/>
            <a:p>
              <a:pPr>
                <a:lnSpc>
                  <a:spcPct val="120000"/>
                </a:lnSpc>
              </a:pPr>
              <a:r>
                <a:rPr lang="zh-CN" altLang="en-US" sz="1100" dirty="0">
                  <a:solidFill>
                    <a:schemeClr val="tx1">
                      <a:lumMod val="75000"/>
                      <a:lumOff val="25000"/>
                    </a:schemeClr>
                  </a:solidFill>
                </a:rPr>
                <a:t>用户可以在投影仪或者计算机上进行演示也可以将演示文稿打印出来制作成胶片以便应用到更广泛的领域中</a:t>
              </a:r>
            </a:p>
          </p:txBody>
        </p:sp>
        <p:sp>
          <p:nvSpPr>
            <p:cNvPr id="98" name="矩形 97"/>
            <p:cNvSpPr/>
            <p:nvPr/>
          </p:nvSpPr>
          <p:spPr>
            <a:xfrm>
              <a:off x="6302885" y="1678126"/>
              <a:ext cx="2241974" cy="467820"/>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75000"/>
                      <a:lumOff val="25000"/>
                    </a:schemeClr>
                  </a:solidFill>
                </a:rPr>
                <a:t>标题文字添加</a:t>
              </a:r>
            </a:p>
          </p:txBody>
        </p:sp>
      </p:grpSp>
      <p:grpSp>
        <p:nvGrpSpPr>
          <p:cNvPr id="99" name="组合 98"/>
          <p:cNvGrpSpPr/>
          <p:nvPr/>
        </p:nvGrpSpPr>
        <p:grpSpPr>
          <a:xfrm>
            <a:off x="777185" y="1636906"/>
            <a:ext cx="2424431" cy="966199"/>
            <a:chOff x="6302885" y="1678126"/>
            <a:chExt cx="3232574" cy="1288265"/>
          </a:xfrm>
        </p:grpSpPr>
        <p:sp>
          <p:nvSpPr>
            <p:cNvPr id="100" name="矩形 99"/>
            <p:cNvSpPr/>
            <p:nvPr/>
          </p:nvSpPr>
          <p:spPr>
            <a:xfrm>
              <a:off x="6302885" y="2030750"/>
              <a:ext cx="3232574" cy="935641"/>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100" dirty="0">
                  <a:solidFill>
                    <a:schemeClr val="tx1">
                      <a:lumMod val="75000"/>
                      <a:lumOff val="25000"/>
                    </a:schemeClr>
                  </a:solidFill>
                </a:rPr>
                <a:t>用户可以在投影仪或者计算机上进行演示也可以将演示文稿打印出来制作成胶片以便应用到更广泛的领域中</a:t>
              </a:r>
            </a:p>
          </p:txBody>
        </p:sp>
        <p:sp>
          <p:nvSpPr>
            <p:cNvPr id="101" name="矩形 100"/>
            <p:cNvSpPr/>
            <p:nvPr/>
          </p:nvSpPr>
          <p:spPr>
            <a:xfrm>
              <a:off x="7293485" y="1678126"/>
              <a:ext cx="2241974" cy="46782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75000"/>
                      <a:lumOff val="25000"/>
                    </a:schemeClr>
                  </a:solidFill>
                </a:rPr>
                <a:t>标题文字添加</a:t>
              </a:r>
            </a:p>
          </p:txBody>
        </p:sp>
      </p:grpSp>
      <p:grpSp>
        <p:nvGrpSpPr>
          <p:cNvPr id="102" name="组合 101"/>
          <p:cNvGrpSpPr/>
          <p:nvPr/>
        </p:nvGrpSpPr>
        <p:grpSpPr>
          <a:xfrm>
            <a:off x="777185" y="3163062"/>
            <a:ext cx="2424431" cy="966199"/>
            <a:chOff x="6302885" y="1678126"/>
            <a:chExt cx="3232574" cy="1288265"/>
          </a:xfrm>
        </p:grpSpPr>
        <p:sp>
          <p:nvSpPr>
            <p:cNvPr id="103" name="矩形 102"/>
            <p:cNvSpPr/>
            <p:nvPr/>
          </p:nvSpPr>
          <p:spPr>
            <a:xfrm>
              <a:off x="6302885" y="2030750"/>
              <a:ext cx="3232574" cy="935641"/>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100" dirty="0">
                  <a:solidFill>
                    <a:schemeClr val="tx1">
                      <a:lumMod val="75000"/>
                      <a:lumOff val="25000"/>
                    </a:schemeClr>
                  </a:solidFill>
                </a:rPr>
                <a:t>用户可以在投影仪或者计算机上进行演示也可以将演示文稿打印出来制作成胶片以便应用到更广泛的领域中</a:t>
              </a:r>
            </a:p>
          </p:txBody>
        </p:sp>
        <p:sp>
          <p:nvSpPr>
            <p:cNvPr id="104" name="矩形 103"/>
            <p:cNvSpPr/>
            <p:nvPr/>
          </p:nvSpPr>
          <p:spPr>
            <a:xfrm>
              <a:off x="7293485" y="1678126"/>
              <a:ext cx="2241974" cy="46782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75000"/>
                      <a:lumOff val="25000"/>
                    </a:schemeClr>
                  </a:solidFill>
                </a:rPr>
                <a:t>标题文字添加</a:t>
              </a:r>
            </a:p>
          </p:txBody>
        </p:sp>
      </p:grpSp>
    </p:spTree>
    <p:extLst>
      <p:ext uri="{BB962C8B-B14F-4D97-AF65-F5344CB8AC3E}">
        <p14:creationId xmlns:p14="http://schemas.microsoft.com/office/powerpoint/2010/main" val="4237997859"/>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1000" fill="hold"/>
                                            <p:tgtEl>
                                              <p:spTgt spid="82"/>
                                            </p:tgtEl>
                                            <p:attrNameLst>
                                              <p:attrName>ppt_w</p:attrName>
                                            </p:attrNameLst>
                                          </p:cBhvr>
                                          <p:tavLst>
                                            <p:tav tm="0">
                                              <p:val>
                                                <p:fltVal val="0"/>
                                              </p:val>
                                            </p:tav>
                                            <p:tav tm="100000">
                                              <p:val>
                                                <p:strVal val="#ppt_w"/>
                                              </p:val>
                                            </p:tav>
                                          </p:tavLst>
                                        </p:anim>
                                        <p:anim calcmode="lin" valueType="num">
                                          <p:cBhvr>
                                            <p:cTn id="8" dur="1000" fill="hold"/>
                                            <p:tgtEl>
                                              <p:spTgt spid="82"/>
                                            </p:tgtEl>
                                            <p:attrNameLst>
                                              <p:attrName>ppt_h</p:attrName>
                                            </p:attrNameLst>
                                          </p:cBhvr>
                                          <p:tavLst>
                                            <p:tav tm="0">
                                              <p:val>
                                                <p:fltVal val="0"/>
                                              </p:val>
                                            </p:tav>
                                            <p:tav tm="100000">
                                              <p:val>
                                                <p:strVal val="#ppt_h"/>
                                              </p:val>
                                            </p:tav>
                                          </p:tavLst>
                                        </p:anim>
                                        <p:anim calcmode="lin" valueType="num">
                                          <p:cBhvr>
                                            <p:cTn id="9" dur="1000" fill="hold"/>
                                            <p:tgtEl>
                                              <p:spTgt spid="82"/>
                                            </p:tgtEl>
                                            <p:attrNameLst>
                                              <p:attrName>style.rotation</p:attrName>
                                            </p:attrNameLst>
                                          </p:cBhvr>
                                          <p:tavLst>
                                            <p:tav tm="0">
                                              <p:val>
                                                <p:fltVal val="90"/>
                                              </p:val>
                                            </p:tav>
                                            <p:tav tm="100000">
                                              <p:val>
                                                <p:fltVal val="0"/>
                                              </p:val>
                                            </p:tav>
                                          </p:tavLst>
                                        </p:anim>
                                        <p:animEffect transition="in" filter="fade">
                                          <p:cBhvr>
                                            <p:cTn id="10" dur="1000"/>
                                            <p:tgtEl>
                                              <p:spTgt spid="82"/>
                                            </p:tgtEl>
                                          </p:cBhvr>
                                        </p:animEffect>
                                      </p:childTnLst>
                                    </p:cTn>
                                  </p:par>
                                </p:childTnLst>
                              </p:cTn>
                            </p:par>
                            <p:par>
                              <p:cTn id="11" fill="hold">
                                <p:stCondLst>
                                  <p:cond delay="1000"/>
                                </p:stCondLst>
                                <p:childTnLst>
                                  <p:par>
                                    <p:cTn id="12" presetID="2" presetClass="entr" presetSubtype="3" fill="hold" nodeType="afterEffect" p14:presetBounceEnd="60000">
                                      <p:stCondLst>
                                        <p:cond delay="0"/>
                                      </p:stCondLst>
                                      <p:childTnLst>
                                        <p:set>
                                          <p:cBhvr>
                                            <p:cTn id="13" dur="1" fill="hold">
                                              <p:stCondLst>
                                                <p:cond delay="0"/>
                                              </p:stCondLst>
                                            </p:cTn>
                                            <p:tgtEl>
                                              <p:spTgt spid="93"/>
                                            </p:tgtEl>
                                            <p:attrNameLst>
                                              <p:attrName>style.visibility</p:attrName>
                                            </p:attrNameLst>
                                          </p:cBhvr>
                                          <p:to>
                                            <p:strVal val="visible"/>
                                          </p:to>
                                        </p:set>
                                        <p:anim calcmode="lin" valueType="num" p14:bounceEnd="60000">
                                          <p:cBhvr additive="base">
                                            <p:cTn id="14" dur="1000" fill="hold"/>
                                            <p:tgtEl>
                                              <p:spTgt spid="93"/>
                                            </p:tgtEl>
                                            <p:attrNameLst>
                                              <p:attrName>ppt_x</p:attrName>
                                            </p:attrNameLst>
                                          </p:cBhvr>
                                          <p:tavLst>
                                            <p:tav tm="0">
                                              <p:val>
                                                <p:strVal val="1+#ppt_w/2"/>
                                              </p:val>
                                            </p:tav>
                                            <p:tav tm="100000">
                                              <p:val>
                                                <p:strVal val="#ppt_x"/>
                                              </p:val>
                                            </p:tav>
                                          </p:tavLst>
                                        </p:anim>
                                        <p:anim calcmode="lin" valueType="num" p14:bounceEnd="60000">
                                          <p:cBhvr additive="base">
                                            <p:cTn id="15" dur="1000" fill="hold"/>
                                            <p:tgtEl>
                                              <p:spTgt spid="93"/>
                                            </p:tgtEl>
                                            <p:attrNameLst>
                                              <p:attrName>ppt_y</p:attrName>
                                            </p:attrNameLst>
                                          </p:cBhvr>
                                          <p:tavLst>
                                            <p:tav tm="0">
                                              <p:val>
                                                <p:strVal val="0-#ppt_h/2"/>
                                              </p:val>
                                            </p:tav>
                                            <p:tav tm="100000">
                                              <p:val>
                                                <p:strVal val="#ppt_y"/>
                                              </p:val>
                                            </p:tav>
                                          </p:tavLst>
                                        </p:anim>
                                      </p:childTnLst>
                                    </p:cTn>
                                  </p:par>
                                  <p:par>
                                    <p:cTn id="16" presetID="2" presetClass="entr" presetSubtype="6" fill="hold" nodeType="withEffect" p14:presetBounceEnd="60000">
                                      <p:stCondLst>
                                        <p:cond delay="0"/>
                                      </p:stCondLst>
                                      <p:childTnLst>
                                        <p:set>
                                          <p:cBhvr>
                                            <p:cTn id="17" dur="1" fill="hold">
                                              <p:stCondLst>
                                                <p:cond delay="0"/>
                                              </p:stCondLst>
                                            </p:cTn>
                                            <p:tgtEl>
                                              <p:spTgt spid="96"/>
                                            </p:tgtEl>
                                            <p:attrNameLst>
                                              <p:attrName>style.visibility</p:attrName>
                                            </p:attrNameLst>
                                          </p:cBhvr>
                                          <p:to>
                                            <p:strVal val="visible"/>
                                          </p:to>
                                        </p:set>
                                        <p:anim calcmode="lin" valueType="num" p14:bounceEnd="60000">
                                          <p:cBhvr additive="base">
                                            <p:cTn id="18" dur="1000" fill="hold"/>
                                            <p:tgtEl>
                                              <p:spTgt spid="96"/>
                                            </p:tgtEl>
                                            <p:attrNameLst>
                                              <p:attrName>ppt_x</p:attrName>
                                            </p:attrNameLst>
                                          </p:cBhvr>
                                          <p:tavLst>
                                            <p:tav tm="0">
                                              <p:val>
                                                <p:strVal val="1+#ppt_w/2"/>
                                              </p:val>
                                            </p:tav>
                                            <p:tav tm="100000">
                                              <p:val>
                                                <p:strVal val="#ppt_x"/>
                                              </p:val>
                                            </p:tav>
                                          </p:tavLst>
                                        </p:anim>
                                        <p:anim calcmode="lin" valueType="num" p14:bounceEnd="60000">
                                          <p:cBhvr additive="base">
                                            <p:cTn id="19" dur="1000" fill="hold"/>
                                            <p:tgtEl>
                                              <p:spTgt spid="96"/>
                                            </p:tgtEl>
                                            <p:attrNameLst>
                                              <p:attrName>ppt_y</p:attrName>
                                            </p:attrNameLst>
                                          </p:cBhvr>
                                          <p:tavLst>
                                            <p:tav tm="0">
                                              <p:val>
                                                <p:strVal val="1+#ppt_h/2"/>
                                              </p:val>
                                            </p:tav>
                                            <p:tav tm="100000">
                                              <p:val>
                                                <p:strVal val="#ppt_y"/>
                                              </p:val>
                                            </p:tav>
                                          </p:tavLst>
                                        </p:anim>
                                      </p:childTnLst>
                                    </p:cTn>
                                  </p:par>
                                  <p:par>
                                    <p:cTn id="20" presetID="2" presetClass="entr" presetSubtype="9" fill="hold" nodeType="withEffect" p14:presetBounceEnd="60000">
                                      <p:stCondLst>
                                        <p:cond delay="0"/>
                                      </p:stCondLst>
                                      <p:childTnLst>
                                        <p:set>
                                          <p:cBhvr>
                                            <p:cTn id="21" dur="1" fill="hold">
                                              <p:stCondLst>
                                                <p:cond delay="0"/>
                                              </p:stCondLst>
                                            </p:cTn>
                                            <p:tgtEl>
                                              <p:spTgt spid="99"/>
                                            </p:tgtEl>
                                            <p:attrNameLst>
                                              <p:attrName>style.visibility</p:attrName>
                                            </p:attrNameLst>
                                          </p:cBhvr>
                                          <p:to>
                                            <p:strVal val="visible"/>
                                          </p:to>
                                        </p:set>
                                        <p:anim calcmode="lin" valueType="num" p14:bounceEnd="60000">
                                          <p:cBhvr additive="base">
                                            <p:cTn id="22" dur="1000" fill="hold"/>
                                            <p:tgtEl>
                                              <p:spTgt spid="99"/>
                                            </p:tgtEl>
                                            <p:attrNameLst>
                                              <p:attrName>ppt_x</p:attrName>
                                            </p:attrNameLst>
                                          </p:cBhvr>
                                          <p:tavLst>
                                            <p:tav tm="0">
                                              <p:val>
                                                <p:strVal val="0-#ppt_w/2"/>
                                              </p:val>
                                            </p:tav>
                                            <p:tav tm="100000">
                                              <p:val>
                                                <p:strVal val="#ppt_x"/>
                                              </p:val>
                                            </p:tav>
                                          </p:tavLst>
                                        </p:anim>
                                        <p:anim calcmode="lin" valueType="num" p14:bounceEnd="60000">
                                          <p:cBhvr additive="base">
                                            <p:cTn id="23" dur="1000" fill="hold"/>
                                            <p:tgtEl>
                                              <p:spTgt spid="99"/>
                                            </p:tgtEl>
                                            <p:attrNameLst>
                                              <p:attrName>ppt_y</p:attrName>
                                            </p:attrNameLst>
                                          </p:cBhvr>
                                          <p:tavLst>
                                            <p:tav tm="0">
                                              <p:val>
                                                <p:strVal val="0-#ppt_h/2"/>
                                              </p:val>
                                            </p:tav>
                                            <p:tav tm="100000">
                                              <p:val>
                                                <p:strVal val="#ppt_y"/>
                                              </p:val>
                                            </p:tav>
                                          </p:tavLst>
                                        </p:anim>
                                      </p:childTnLst>
                                    </p:cTn>
                                  </p:par>
                                  <p:par>
                                    <p:cTn id="24" presetID="2" presetClass="entr" presetSubtype="12" fill="hold" nodeType="withEffect" p14:presetBounceEnd="60000">
                                      <p:stCondLst>
                                        <p:cond delay="0"/>
                                      </p:stCondLst>
                                      <p:childTnLst>
                                        <p:set>
                                          <p:cBhvr>
                                            <p:cTn id="25" dur="1" fill="hold">
                                              <p:stCondLst>
                                                <p:cond delay="0"/>
                                              </p:stCondLst>
                                            </p:cTn>
                                            <p:tgtEl>
                                              <p:spTgt spid="102"/>
                                            </p:tgtEl>
                                            <p:attrNameLst>
                                              <p:attrName>style.visibility</p:attrName>
                                            </p:attrNameLst>
                                          </p:cBhvr>
                                          <p:to>
                                            <p:strVal val="visible"/>
                                          </p:to>
                                        </p:set>
                                        <p:anim calcmode="lin" valueType="num" p14:bounceEnd="60000">
                                          <p:cBhvr additive="base">
                                            <p:cTn id="26" dur="1000" fill="hold"/>
                                            <p:tgtEl>
                                              <p:spTgt spid="102"/>
                                            </p:tgtEl>
                                            <p:attrNameLst>
                                              <p:attrName>ppt_x</p:attrName>
                                            </p:attrNameLst>
                                          </p:cBhvr>
                                          <p:tavLst>
                                            <p:tav tm="0">
                                              <p:val>
                                                <p:strVal val="0-#ppt_w/2"/>
                                              </p:val>
                                            </p:tav>
                                            <p:tav tm="100000">
                                              <p:val>
                                                <p:strVal val="#ppt_x"/>
                                              </p:val>
                                            </p:tav>
                                          </p:tavLst>
                                        </p:anim>
                                        <p:anim calcmode="lin" valueType="num" p14:bounceEnd="60000">
                                          <p:cBhvr additive="base">
                                            <p:cTn id="27" dur="1000" fill="hold"/>
                                            <p:tgtEl>
                                              <p:spTgt spid="1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1000" fill="hold"/>
                                            <p:tgtEl>
                                              <p:spTgt spid="82"/>
                                            </p:tgtEl>
                                            <p:attrNameLst>
                                              <p:attrName>ppt_w</p:attrName>
                                            </p:attrNameLst>
                                          </p:cBhvr>
                                          <p:tavLst>
                                            <p:tav tm="0">
                                              <p:val>
                                                <p:fltVal val="0"/>
                                              </p:val>
                                            </p:tav>
                                            <p:tav tm="100000">
                                              <p:val>
                                                <p:strVal val="#ppt_w"/>
                                              </p:val>
                                            </p:tav>
                                          </p:tavLst>
                                        </p:anim>
                                        <p:anim calcmode="lin" valueType="num">
                                          <p:cBhvr>
                                            <p:cTn id="8" dur="1000" fill="hold"/>
                                            <p:tgtEl>
                                              <p:spTgt spid="82"/>
                                            </p:tgtEl>
                                            <p:attrNameLst>
                                              <p:attrName>ppt_h</p:attrName>
                                            </p:attrNameLst>
                                          </p:cBhvr>
                                          <p:tavLst>
                                            <p:tav tm="0">
                                              <p:val>
                                                <p:fltVal val="0"/>
                                              </p:val>
                                            </p:tav>
                                            <p:tav tm="100000">
                                              <p:val>
                                                <p:strVal val="#ppt_h"/>
                                              </p:val>
                                            </p:tav>
                                          </p:tavLst>
                                        </p:anim>
                                        <p:anim calcmode="lin" valueType="num">
                                          <p:cBhvr>
                                            <p:cTn id="9" dur="1000" fill="hold"/>
                                            <p:tgtEl>
                                              <p:spTgt spid="82"/>
                                            </p:tgtEl>
                                            <p:attrNameLst>
                                              <p:attrName>style.rotation</p:attrName>
                                            </p:attrNameLst>
                                          </p:cBhvr>
                                          <p:tavLst>
                                            <p:tav tm="0">
                                              <p:val>
                                                <p:fltVal val="90"/>
                                              </p:val>
                                            </p:tav>
                                            <p:tav tm="100000">
                                              <p:val>
                                                <p:fltVal val="0"/>
                                              </p:val>
                                            </p:tav>
                                          </p:tavLst>
                                        </p:anim>
                                        <p:animEffect transition="in" filter="fade">
                                          <p:cBhvr>
                                            <p:cTn id="10" dur="1000"/>
                                            <p:tgtEl>
                                              <p:spTgt spid="82"/>
                                            </p:tgtEl>
                                          </p:cBhvr>
                                        </p:animEffect>
                                      </p:childTnLst>
                                    </p:cTn>
                                  </p:par>
                                </p:childTnLst>
                              </p:cTn>
                            </p:par>
                            <p:par>
                              <p:cTn id="11" fill="hold">
                                <p:stCondLst>
                                  <p:cond delay="1000"/>
                                </p:stCondLst>
                                <p:childTnLst>
                                  <p:par>
                                    <p:cTn id="12" presetID="2" presetClass="entr" presetSubtype="3" fill="hold" nodeType="afterEffect">
                                      <p:stCondLst>
                                        <p:cond delay="0"/>
                                      </p:stCondLst>
                                      <p:childTnLst>
                                        <p:set>
                                          <p:cBhvr>
                                            <p:cTn id="13" dur="1" fill="hold">
                                              <p:stCondLst>
                                                <p:cond delay="0"/>
                                              </p:stCondLst>
                                            </p:cTn>
                                            <p:tgtEl>
                                              <p:spTgt spid="93"/>
                                            </p:tgtEl>
                                            <p:attrNameLst>
                                              <p:attrName>style.visibility</p:attrName>
                                            </p:attrNameLst>
                                          </p:cBhvr>
                                          <p:to>
                                            <p:strVal val="visible"/>
                                          </p:to>
                                        </p:set>
                                        <p:anim calcmode="lin" valueType="num">
                                          <p:cBhvr additive="base">
                                            <p:cTn id="14" dur="1000" fill="hold"/>
                                            <p:tgtEl>
                                              <p:spTgt spid="93"/>
                                            </p:tgtEl>
                                            <p:attrNameLst>
                                              <p:attrName>ppt_x</p:attrName>
                                            </p:attrNameLst>
                                          </p:cBhvr>
                                          <p:tavLst>
                                            <p:tav tm="0">
                                              <p:val>
                                                <p:strVal val="1+#ppt_w/2"/>
                                              </p:val>
                                            </p:tav>
                                            <p:tav tm="100000">
                                              <p:val>
                                                <p:strVal val="#ppt_x"/>
                                              </p:val>
                                            </p:tav>
                                          </p:tavLst>
                                        </p:anim>
                                        <p:anim calcmode="lin" valueType="num">
                                          <p:cBhvr additive="base">
                                            <p:cTn id="15" dur="1000" fill="hold"/>
                                            <p:tgtEl>
                                              <p:spTgt spid="93"/>
                                            </p:tgtEl>
                                            <p:attrNameLst>
                                              <p:attrName>ppt_y</p:attrName>
                                            </p:attrNameLst>
                                          </p:cBhvr>
                                          <p:tavLst>
                                            <p:tav tm="0">
                                              <p:val>
                                                <p:strVal val="0-#ppt_h/2"/>
                                              </p:val>
                                            </p:tav>
                                            <p:tav tm="100000">
                                              <p:val>
                                                <p:strVal val="#ppt_y"/>
                                              </p:val>
                                            </p:tav>
                                          </p:tavLst>
                                        </p:anim>
                                      </p:childTnLst>
                                    </p:cTn>
                                  </p:par>
                                  <p:par>
                                    <p:cTn id="16" presetID="2" presetClass="entr" presetSubtype="6" fill="hold" nodeType="withEffect">
                                      <p:stCondLst>
                                        <p:cond delay="0"/>
                                      </p:stCondLst>
                                      <p:childTnLst>
                                        <p:set>
                                          <p:cBhvr>
                                            <p:cTn id="17" dur="1" fill="hold">
                                              <p:stCondLst>
                                                <p:cond delay="0"/>
                                              </p:stCondLst>
                                            </p:cTn>
                                            <p:tgtEl>
                                              <p:spTgt spid="96"/>
                                            </p:tgtEl>
                                            <p:attrNameLst>
                                              <p:attrName>style.visibility</p:attrName>
                                            </p:attrNameLst>
                                          </p:cBhvr>
                                          <p:to>
                                            <p:strVal val="visible"/>
                                          </p:to>
                                        </p:set>
                                        <p:anim calcmode="lin" valueType="num">
                                          <p:cBhvr additive="base">
                                            <p:cTn id="18" dur="1000" fill="hold"/>
                                            <p:tgtEl>
                                              <p:spTgt spid="96"/>
                                            </p:tgtEl>
                                            <p:attrNameLst>
                                              <p:attrName>ppt_x</p:attrName>
                                            </p:attrNameLst>
                                          </p:cBhvr>
                                          <p:tavLst>
                                            <p:tav tm="0">
                                              <p:val>
                                                <p:strVal val="1+#ppt_w/2"/>
                                              </p:val>
                                            </p:tav>
                                            <p:tav tm="100000">
                                              <p:val>
                                                <p:strVal val="#ppt_x"/>
                                              </p:val>
                                            </p:tav>
                                          </p:tavLst>
                                        </p:anim>
                                        <p:anim calcmode="lin" valueType="num">
                                          <p:cBhvr additive="base">
                                            <p:cTn id="19" dur="1000" fill="hold"/>
                                            <p:tgtEl>
                                              <p:spTgt spid="96"/>
                                            </p:tgtEl>
                                            <p:attrNameLst>
                                              <p:attrName>ppt_y</p:attrName>
                                            </p:attrNameLst>
                                          </p:cBhvr>
                                          <p:tavLst>
                                            <p:tav tm="0">
                                              <p:val>
                                                <p:strVal val="1+#ppt_h/2"/>
                                              </p:val>
                                            </p:tav>
                                            <p:tav tm="100000">
                                              <p:val>
                                                <p:strVal val="#ppt_y"/>
                                              </p:val>
                                            </p:tav>
                                          </p:tavLst>
                                        </p:anim>
                                      </p:childTnLst>
                                    </p:cTn>
                                  </p:par>
                                  <p:par>
                                    <p:cTn id="20" presetID="2" presetClass="entr" presetSubtype="9" fill="hold" nodeType="withEffect">
                                      <p:stCondLst>
                                        <p:cond delay="0"/>
                                      </p:stCondLst>
                                      <p:childTnLst>
                                        <p:set>
                                          <p:cBhvr>
                                            <p:cTn id="21" dur="1" fill="hold">
                                              <p:stCondLst>
                                                <p:cond delay="0"/>
                                              </p:stCondLst>
                                            </p:cTn>
                                            <p:tgtEl>
                                              <p:spTgt spid="99"/>
                                            </p:tgtEl>
                                            <p:attrNameLst>
                                              <p:attrName>style.visibility</p:attrName>
                                            </p:attrNameLst>
                                          </p:cBhvr>
                                          <p:to>
                                            <p:strVal val="visible"/>
                                          </p:to>
                                        </p:set>
                                        <p:anim calcmode="lin" valueType="num">
                                          <p:cBhvr additive="base">
                                            <p:cTn id="22" dur="1000" fill="hold"/>
                                            <p:tgtEl>
                                              <p:spTgt spid="99"/>
                                            </p:tgtEl>
                                            <p:attrNameLst>
                                              <p:attrName>ppt_x</p:attrName>
                                            </p:attrNameLst>
                                          </p:cBhvr>
                                          <p:tavLst>
                                            <p:tav tm="0">
                                              <p:val>
                                                <p:strVal val="0-#ppt_w/2"/>
                                              </p:val>
                                            </p:tav>
                                            <p:tav tm="100000">
                                              <p:val>
                                                <p:strVal val="#ppt_x"/>
                                              </p:val>
                                            </p:tav>
                                          </p:tavLst>
                                        </p:anim>
                                        <p:anim calcmode="lin" valueType="num">
                                          <p:cBhvr additive="base">
                                            <p:cTn id="23" dur="1000" fill="hold"/>
                                            <p:tgtEl>
                                              <p:spTgt spid="99"/>
                                            </p:tgtEl>
                                            <p:attrNameLst>
                                              <p:attrName>ppt_y</p:attrName>
                                            </p:attrNameLst>
                                          </p:cBhvr>
                                          <p:tavLst>
                                            <p:tav tm="0">
                                              <p:val>
                                                <p:strVal val="0-#ppt_h/2"/>
                                              </p:val>
                                            </p:tav>
                                            <p:tav tm="100000">
                                              <p:val>
                                                <p:strVal val="#ppt_y"/>
                                              </p:val>
                                            </p:tav>
                                          </p:tavLst>
                                        </p:anim>
                                      </p:childTnLst>
                                    </p:cTn>
                                  </p:par>
                                  <p:par>
                                    <p:cTn id="24" presetID="2" presetClass="entr" presetSubtype="12" fill="hold" nodeType="withEffect">
                                      <p:stCondLst>
                                        <p:cond delay="0"/>
                                      </p:stCondLst>
                                      <p:childTnLst>
                                        <p:set>
                                          <p:cBhvr>
                                            <p:cTn id="25" dur="1" fill="hold">
                                              <p:stCondLst>
                                                <p:cond delay="0"/>
                                              </p:stCondLst>
                                            </p:cTn>
                                            <p:tgtEl>
                                              <p:spTgt spid="102"/>
                                            </p:tgtEl>
                                            <p:attrNameLst>
                                              <p:attrName>style.visibility</p:attrName>
                                            </p:attrNameLst>
                                          </p:cBhvr>
                                          <p:to>
                                            <p:strVal val="visible"/>
                                          </p:to>
                                        </p:set>
                                        <p:anim calcmode="lin" valueType="num">
                                          <p:cBhvr additive="base">
                                            <p:cTn id="26" dur="1000" fill="hold"/>
                                            <p:tgtEl>
                                              <p:spTgt spid="102"/>
                                            </p:tgtEl>
                                            <p:attrNameLst>
                                              <p:attrName>ppt_x</p:attrName>
                                            </p:attrNameLst>
                                          </p:cBhvr>
                                          <p:tavLst>
                                            <p:tav tm="0">
                                              <p:val>
                                                <p:strVal val="0-#ppt_w/2"/>
                                              </p:val>
                                            </p:tav>
                                            <p:tav tm="100000">
                                              <p:val>
                                                <p:strVal val="#ppt_x"/>
                                              </p:val>
                                            </p:tav>
                                          </p:tavLst>
                                        </p:anim>
                                        <p:anim calcmode="lin" valueType="num">
                                          <p:cBhvr additive="base">
                                            <p:cTn id="27" dur="1000" fill="hold"/>
                                            <p:tgtEl>
                                              <p:spTgt spid="1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占位符 17"/>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tretch>
            <a:fillRect/>
          </a:stretch>
        </p:blipFill>
        <p:spPr>
          <a:xfrm>
            <a:off x="791766" y="1646283"/>
            <a:ext cx="3758463" cy="2553404"/>
          </a:xfrm>
        </p:spPr>
      </p:pic>
      <p:sp>
        <p:nvSpPr>
          <p:cNvPr id="9" name="矩形 8"/>
          <p:cNvSpPr/>
          <p:nvPr/>
        </p:nvSpPr>
        <p:spPr>
          <a:xfrm>
            <a:off x="4387755" y="1811740"/>
            <a:ext cx="368490" cy="3684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椭圆 9"/>
          <p:cNvSpPr/>
          <p:nvPr/>
        </p:nvSpPr>
        <p:spPr>
          <a:xfrm>
            <a:off x="4889311" y="3152633"/>
            <a:ext cx="1129353" cy="11293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1" name="椭圆 10"/>
          <p:cNvSpPr/>
          <p:nvPr/>
        </p:nvSpPr>
        <p:spPr>
          <a:xfrm>
            <a:off x="5883688" y="3152633"/>
            <a:ext cx="1129353" cy="11293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2" name="椭圆 11"/>
          <p:cNvSpPr/>
          <p:nvPr/>
        </p:nvSpPr>
        <p:spPr>
          <a:xfrm>
            <a:off x="6878066" y="3152633"/>
            <a:ext cx="1129353" cy="112935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nvGrpSpPr>
          <p:cNvPr id="14" name="组合 13"/>
          <p:cNvGrpSpPr/>
          <p:nvPr/>
        </p:nvGrpSpPr>
        <p:grpSpPr>
          <a:xfrm>
            <a:off x="4889311" y="1616250"/>
            <a:ext cx="3256907" cy="1483491"/>
            <a:chOff x="1136194" y="2062925"/>
            <a:chExt cx="4342543" cy="1977988"/>
          </a:xfrm>
        </p:grpSpPr>
        <p:sp>
          <p:nvSpPr>
            <p:cNvPr id="15" name="文本框 14"/>
            <p:cNvSpPr txBox="1"/>
            <p:nvPr/>
          </p:nvSpPr>
          <p:spPr>
            <a:xfrm>
              <a:off x="1136195" y="2062925"/>
              <a:ext cx="2298066" cy="430887"/>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500" b="1" dirty="0">
                  <a:solidFill>
                    <a:schemeClr val="tx1">
                      <a:lumMod val="65000"/>
                      <a:lumOff val="35000"/>
                    </a:schemeClr>
                  </a:solidFill>
                  <a:latin typeface="+mj-ea"/>
                  <a:ea typeface="+mj-ea"/>
                </a:rPr>
                <a:t>当今市场情况分析</a:t>
              </a:r>
            </a:p>
          </p:txBody>
        </p:sp>
        <p:sp>
          <p:nvSpPr>
            <p:cNvPr id="16" name="文本框 15"/>
            <p:cNvSpPr txBox="1"/>
            <p:nvPr/>
          </p:nvSpPr>
          <p:spPr>
            <a:xfrm>
              <a:off x="1136194" y="2450734"/>
              <a:ext cx="4342543" cy="1590179"/>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30000"/>
                </a:lnSpc>
              </a:pPr>
              <a:r>
                <a:rPr lang="zh-CN" altLang="en-US" sz="1100" dirty="0">
                  <a:solidFill>
                    <a:prstClr val="white">
                      <a:lumMod val="50000"/>
                    </a:prstClr>
                  </a:solidFill>
                  <a:latin typeface="+mn-ea"/>
                </a:rPr>
                <a:t>某某科技发展公司是全球领先的综合通信解决方案提供商。公司将为全球</a:t>
              </a:r>
              <a:r>
                <a:rPr lang="en-US" altLang="zh-CN" sz="1100" dirty="0">
                  <a:solidFill>
                    <a:prstClr val="white">
                      <a:lumMod val="50000"/>
                    </a:prstClr>
                  </a:solidFill>
                  <a:latin typeface="+mn-ea"/>
                </a:rPr>
                <a:t>160</a:t>
              </a:r>
              <a:r>
                <a:rPr lang="zh-CN" altLang="en-US" sz="1100" dirty="0">
                  <a:solidFill>
                    <a:prstClr val="white">
                      <a:lumMod val="50000"/>
                    </a:prstClr>
                  </a:solidFill>
                  <a:latin typeface="+mn-ea"/>
                </a:rPr>
                <a:t>多个国家和地区的电信运营商和企业网客户提供创新技术与产品解决方案，让全世界用户享有语音、数据、多媒体、无线宽带等全方位沟通</a:t>
              </a:r>
            </a:p>
          </p:txBody>
        </p:sp>
      </p:grpSp>
      <p:sp>
        <p:nvSpPr>
          <p:cNvPr id="19" name="文本框 18"/>
          <p:cNvSpPr txBox="1"/>
          <p:nvPr/>
        </p:nvSpPr>
        <p:spPr>
          <a:xfrm>
            <a:off x="5190927" y="3451852"/>
            <a:ext cx="523220" cy="530915"/>
          </a:xfrm>
          <a:prstGeom prst="rect">
            <a:avLst/>
          </a:prstGeom>
          <a:noFill/>
        </p:spPr>
        <p:txBody>
          <a:bodyPr wrap="none" lIns="68580" tIns="34290" rIns="68580" bIns="34290"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500" b="1" dirty="0">
                <a:solidFill>
                  <a:schemeClr val="bg1"/>
                </a:solidFill>
                <a:latin typeface="+mj-ea"/>
                <a:ea typeface="+mj-ea"/>
              </a:rPr>
              <a:t>本地</a:t>
            </a:r>
            <a:endParaRPr lang="en-US" altLang="zh-CN" sz="1500" b="1" dirty="0">
              <a:solidFill>
                <a:schemeClr val="bg1"/>
              </a:solidFill>
              <a:latin typeface="+mj-ea"/>
              <a:ea typeface="+mj-ea"/>
            </a:endParaRPr>
          </a:p>
          <a:p>
            <a:pPr algn="ctr"/>
            <a:r>
              <a:rPr lang="zh-CN" altLang="en-US" sz="1500" b="1" dirty="0">
                <a:solidFill>
                  <a:schemeClr val="bg1"/>
                </a:solidFill>
                <a:latin typeface="+mj-ea"/>
                <a:ea typeface="+mj-ea"/>
              </a:rPr>
              <a:t>市场</a:t>
            </a:r>
          </a:p>
        </p:txBody>
      </p:sp>
      <p:sp>
        <p:nvSpPr>
          <p:cNvPr id="20" name="文本框 19"/>
          <p:cNvSpPr txBox="1"/>
          <p:nvPr/>
        </p:nvSpPr>
        <p:spPr>
          <a:xfrm>
            <a:off x="6186755" y="3451852"/>
            <a:ext cx="523220" cy="530915"/>
          </a:xfrm>
          <a:prstGeom prst="rect">
            <a:avLst/>
          </a:prstGeom>
          <a:noFill/>
        </p:spPr>
        <p:txBody>
          <a:bodyPr wrap="none" lIns="68580" tIns="34290" rIns="68580" bIns="34290"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500" b="1" dirty="0">
                <a:solidFill>
                  <a:schemeClr val="bg1"/>
                </a:solidFill>
                <a:latin typeface="+mj-ea"/>
                <a:ea typeface="+mj-ea"/>
              </a:rPr>
              <a:t>高端</a:t>
            </a:r>
            <a:endParaRPr lang="en-US" altLang="zh-CN" sz="1500" b="1" dirty="0">
              <a:solidFill>
                <a:schemeClr val="bg1"/>
              </a:solidFill>
              <a:latin typeface="+mj-ea"/>
              <a:ea typeface="+mj-ea"/>
            </a:endParaRPr>
          </a:p>
          <a:p>
            <a:pPr algn="ctr"/>
            <a:r>
              <a:rPr lang="zh-CN" altLang="en-US" sz="1500" b="1" dirty="0">
                <a:solidFill>
                  <a:schemeClr val="bg1"/>
                </a:solidFill>
                <a:latin typeface="+mj-ea"/>
                <a:ea typeface="+mj-ea"/>
              </a:rPr>
              <a:t>市场</a:t>
            </a:r>
          </a:p>
        </p:txBody>
      </p:sp>
      <p:sp>
        <p:nvSpPr>
          <p:cNvPr id="21" name="文本框 20"/>
          <p:cNvSpPr txBox="1"/>
          <p:nvPr/>
        </p:nvSpPr>
        <p:spPr>
          <a:xfrm>
            <a:off x="7181133" y="3451852"/>
            <a:ext cx="523220" cy="530915"/>
          </a:xfrm>
          <a:prstGeom prst="rect">
            <a:avLst/>
          </a:prstGeom>
          <a:noFill/>
        </p:spPr>
        <p:txBody>
          <a:bodyPr wrap="none" lIns="68580" tIns="34290" rIns="68580" bIns="34290"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500" b="1" dirty="0">
                <a:solidFill>
                  <a:schemeClr val="bg1"/>
                </a:solidFill>
                <a:latin typeface="+mj-ea"/>
                <a:ea typeface="+mj-ea"/>
              </a:rPr>
              <a:t>细分</a:t>
            </a:r>
            <a:endParaRPr lang="en-US" altLang="zh-CN" sz="1500" b="1" dirty="0">
              <a:solidFill>
                <a:schemeClr val="bg1"/>
              </a:solidFill>
              <a:latin typeface="+mj-ea"/>
              <a:ea typeface="+mj-ea"/>
            </a:endParaRPr>
          </a:p>
          <a:p>
            <a:pPr algn="ctr"/>
            <a:r>
              <a:rPr lang="zh-CN" altLang="en-US" sz="1500" b="1" dirty="0">
                <a:solidFill>
                  <a:schemeClr val="bg1"/>
                </a:solidFill>
                <a:latin typeface="+mj-ea"/>
                <a:ea typeface="+mj-ea"/>
              </a:rPr>
              <a:t>市场</a:t>
            </a:r>
          </a:p>
        </p:txBody>
      </p:sp>
      <p:sp>
        <p:nvSpPr>
          <p:cNvPr id="13" name="矩形 12"/>
          <p:cNvSpPr/>
          <p:nvPr/>
        </p:nvSpPr>
        <p:spPr>
          <a:xfrm>
            <a:off x="256670" y="191209"/>
            <a:ext cx="1997162" cy="567848"/>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a:solidFill>
                  <a:schemeClr val="tx2">
                    <a:lumMod val="90000"/>
                    <a:lumOff val="10000"/>
                  </a:schemeClr>
                </a:solidFill>
              </a:rPr>
              <a:t>市场分析</a:t>
            </a:r>
          </a:p>
        </p:txBody>
      </p:sp>
      <p:sp>
        <p:nvSpPr>
          <p:cNvPr id="17" name="矩形 16"/>
          <p:cNvSpPr/>
          <p:nvPr/>
        </p:nvSpPr>
        <p:spPr>
          <a:xfrm>
            <a:off x="256670" y="635990"/>
            <a:ext cx="1997162" cy="290849"/>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en-US" altLang="zh-CN" sz="1200" dirty="0">
                <a:solidFill>
                  <a:schemeClr val="tx2">
                    <a:lumMod val="90000"/>
                    <a:lumOff val="10000"/>
                  </a:schemeClr>
                </a:solidFill>
              </a:rPr>
              <a:t>MARKET ANALYSIS</a:t>
            </a:r>
            <a:endParaRPr lang="zh-CN" altLang="en-US" sz="1200" dirty="0">
              <a:solidFill>
                <a:schemeClr val="tx2">
                  <a:lumMod val="90000"/>
                  <a:lumOff val="10000"/>
                </a:schemeClr>
              </a:solidFill>
            </a:endParaRPr>
          </a:p>
        </p:txBody>
      </p:sp>
    </p:spTree>
    <p:extLst>
      <p:ext uri="{BB962C8B-B14F-4D97-AF65-F5344CB8AC3E}">
        <p14:creationId xmlns:p14="http://schemas.microsoft.com/office/powerpoint/2010/main" val="1321163615"/>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fltVal val="0"/>
                                          </p:val>
                                        </p:tav>
                                        <p:tav tm="100000">
                                          <p:val>
                                            <p:strVal val="#ppt_w"/>
                                          </p:val>
                                        </p:tav>
                                      </p:tavLst>
                                    </p:anim>
                                    <p:anim calcmode="lin" valueType="num">
                                      <p:cBhvr>
                                        <p:cTn id="8" dur="1000" fill="hold"/>
                                        <p:tgtEl>
                                          <p:spTgt spid="18"/>
                                        </p:tgtEl>
                                        <p:attrNameLst>
                                          <p:attrName>ppt_h</p:attrName>
                                        </p:attrNameLst>
                                      </p:cBhvr>
                                      <p:tavLst>
                                        <p:tav tm="0">
                                          <p:val>
                                            <p:fltVal val="0"/>
                                          </p:val>
                                        </p:tav>
                                        <p:tav tm="100000">
                                          <p:val>
                                            <p:strVal val="#ppt_h"/>
                                          </p:val>
                                        </p:tav>
                                      </p:tavLst>
                                    </p:anim>
                                    <p:anim calcmode="lin" valueType="num">
                                      <p:cBhvr>
                                        <p:cTn id="9" dur="1000" fill="hold"/>
                                        <p:tgtEl>
                                          <p:spTgt spid="18"/>
                                        </p:tgtEl>
                                        <p:attrNameLst>
                                          <p:attrName>style.rotation</p:attrName>
                                        </p:attrNameLst>
                                      </p:cBhvr>
                                      <p:tavLst>
                                        <p:tav tm="0">
                                          <p:val>
                                            <p:fltVal val="90"/>
                                          </p:val>
                                        </p:tav>
                                        <p:tav tm="100000">
                                          <p:val>
                                            <p:fltVal val="0"/>
                                          </p:val>
                                        </p:tav>
                                      </p:tavLst>
                                    </p:anim>
                                    <p:animEffect transition="in" filter="fade">
                                      <p:cBhvr>
                                        <p:cTn id="10" dur="1000"/>
                                        <p:tgtEl>
                                          <p:spTgt spid="18"/>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par>
                          <p:cTn id="15" fill="hold">
                            <p:stCondLst>
                              <p:cond delay="1500"/>
                            </p:stCondLst>
                            <p:childTnLst>
                              <p:par>
                                <p:cTn id="16" presetID="2" presetClass="entr" presetSubtype="2"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1+#ppt_w/2"/>
                                          </p:val>
                                        </p:tav>
                                        <p:tav tm="100000">
                                          <p:val>
                                            <p:strVal val="#ppt_x"/>
                                          </p:val>
                                        </p:tav>
                                      </p:tavLst>
                                    </p:anim>
                                    <p:anim calcmode="lin" valueType="num">
                                      <p:cBhvr additive="base">
                                        <p:cTn id="19" dur="500" fill="hold"/>
                                        <p:tgtEl>
                                          <p:spTgt spid="14"/>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53" presetClass="entr" presetSubtype="16"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p:cTn id="33" dur="500" fill="hold"/>
                                        <p:tgtEl>
                                          <p:spTgt spid="12"/>
                                        </p:tgtEl>
                                        <p:attrNameLst>
                                          <p:attrName>ppt_w</p:attrName>
                                        </p:attrNameLst>
                                      </p:cBhvr>
                                      <p:tavLst>
                                        <p:tav tm="0">
                                          <p:val>
                                            <p:fltVal val="0"/>
                                          </p:val>
                                        </p:tav>
                                        <p:tav tm="100000">
                                          <p:val>
                                            <p:strVal val="#ppt_w"/>
                                          </p:val>
                                        </p:tav>
                                      </p:tavLst>
                                    </p:anim>
                                    <p:anim calcmode="lin" valueType="num">
                                      <p:cBhvr>
                                        <p:cTn id="34" dur="500" fill="hold"/>
                                        <p:tgtEl>
                                          <p:spTgt spid="12"/>
                                        </p:tgtEl>
                                        <p:attrNameLst>
                                          <p:attrName>ppt_h</p:attrName>
                                        </p:attrNameLst>
                                      </p:cBhvr>
                                      <p:tavLst>
                                        <p:tav tm="0">
                                          <p:val>
                                            <p:fltVal val="0"/>
                                          </p:val>
                                        </p:tav>
                                        <p:tav tm="100000">
                                          <p:val>
                                            <p:strVal val="#ppt_h"/>
                                          </p:val>
                                        </p:tav>
                                      </p:tavLst>
                                    </p:anim>
                                    <p:animEffect transition="in" filter="fade">
                                      <p:cBhvr>
                                        <p:cTn id="35" dur="500"/>
                                        <p:tgtEl>
                                          <p:spTgt spid="12"/>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p:cTn id="38" dur="500" fill="hold"/>
                                        <p:tgtEl>
                                          <p:spTgt spid="19"/>
                                        </p:tgtEl>
                                        <p:attrNameLst>
                                          <p:attrName>ppt_w</p:attrName>
                                        </p:attrNameLst>
                                      </p:cBhvr>
                                      <p:tavLst>
                                        <p:tav tm="0">
                                          <p:val>
                                            <p:fltVal val="0"/>
                                          </p:val>
                                        </p:tav>
                                        <p:tav tm="100000">
                                          <p:val>
                                            <p:strVal val="#ppt_w"/>
                                          </p:val>
                                        </p:tav>
                                      </p:tavLst>
                                    </p:anim>
                                    <p:anim calcmode="lin" valueType="num">
                                      <p:cBhvr>
                                        <p:cTn id="39" dur="500" fill="hold"/>
                                        <p:tgtEl>
                                          <p:spTgt spid="19"/>
                                        </p:tgtEl>
                                        <p:attrNameLst>
                                          <p:attrName>ppt_h</p:attrName>
                                        </p:attrNameLst>
                                      </p:cBhvr>
                                      <p:tavLst>
                                        <p:tav tm="0">
                                          <p:val>
                                            <p:fltVal val="0"/>
                                          </p:val>
                                        </p:tav>
                                        <p:tav tm="100000">
                                          <p:val>
                                            <p:strVal val="#ppt_h"/>
                                          </p:val>
                                        </p:tav>
                                      </p:tavLst>
                                    </p:anim>
                                    <p:animEffect transition="in" filter="fade">
                                      <p:cBhvr>
                                        <p:cTn id="40" dur="500"/>
                                        <p:tgtEl>
                                          <p:spTgt spid="19"/>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p:cTn id="43" dur="500" fill="hold"/>
                                        <p:tgtEl>
                                          <p:spTgt spid="20"/>
                                        </p:tgtEl>
                                        <p:attrNameLst>
                                          <p:attrName>ppt_w</p:attrName>
                                        </p:attrNameLst>
                                      </p:cBhvr>
                                      <p:tavLst>
                                        <p:tav tm="0">
                                          <p:val>
                                            <p:fltVal val="0"/>
                                          </p:val>
                                        </p:tav>
                                        <p:tav tm="100000">
                                          <p:val>
                                            <p:strVal val="#ppt_w"/>
                                          </p:val>
                                        </p:tav>
                                      </p:tavLst>
                                    </p:anim>
                                    <p:anim calcmode="lin" valueType="num">
                                      <p:cBhvr>
                                        <p:cTn id="44" dur="500" fill="hold"/>
                                        <p:tgtEl>
                                          <p:spTgt spid="20"/>
                                        </p:tgtEl>
                                        <p:attrNameLst>
                                          <p:attrName>ppt_h</p:attrName>
                                        </p:attrNameLst>
                                      </p:cBhvr>
                                      <p:tavLst>
                                        <p:tav tm="0">
                                          <p:val>
                                            <p:fltVal val="0"/>
                                          </p:val>
                                        </p:tav>
                                        <p:tav tm="100000">
                                          <p:val>
                                            <p:strVal val="#ppt_h"/>
                                          </p:val>
                                        </p:tav>
                                      </p:tavLst>
                                    </p:anim>
                                    <p:animEffect transition="in" filter="fade">
                                      <p:cBhvr>
                                        <p:cTn id="45" dur="500"/>
                                        <p:tgtEl>
                                          <p:spTgt spid="20"/>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 calcmode="lin" valueType="num">
                                      <p:cBhvr>
                                        <p:cTn id="48" dur="500" fill="hold"/>
                                        <p:tgtEl>
                                          <p:spTgt spid="21"/>
                                        </p:tgtEl>
                                        <p:attrNameLst>
                                          <p:attrName>ppt_w</p:attrName>
                                        </p:attrNameLst>
                                      </p:cBhvr>
                                      <p:tavLst>
                                        <p:tav tm="0">
                                          <p:val>
                                            <p:fltVal val="0"/>
                                          </p:val>
                                        </p:tav>
                                        <p:tav tm="100000">
                                          <p:val>
                                            <p:strVal val="#ppt_w"/>
                                          </p:val>
                                        </p:tav>
                                      </p:tavLst>
                                    </p:anim>
                                    <p:anim calcmode="lin" valueType="num">
                                      <p:cBhvr>
                                        <p:cTn id="49" dur="500" fill="hold"/>
                                        <p:tgtEl>
                                          <p:spTgt spid="21"/>
                                        </p:tgtEl>
                                        <p:attrNameLst>
                                          <p:attrName>ppt_h</p:attrName>
                                        </p:attrNameLst>
                                      </p:cBhvr>
                                      <p:tavLst>
                                        <p:tav tm="0">
                                          <p:val>
                                            <p:fltVal val="0"/>
                                          </p:val>
                                        </p:tav>
                                        <p:tav tm="100000">
                                          <p:val>
                                            <p:strVal val="#ppt_h"/>
                                          </p:val>
                                        </p:tav>
                                      </p:tavLst>
                                    </p:anim>
                                    <p:animEffect transition="in" filter="fade">
                                      <p:cBhvr>
                                        <p:cTn id="5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9" grpId="0"/>
      <p:bldP spid="20" grpId="0"/>
      <p:bldP spid="2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组合 65"/>
          <p:cNvGrpSpPr/>
          <p:nvPr/>
        </p:nvGrpSpPr>
        <p:grpSpPr>
          <a:xfrm>
            <a:off x="971551" y="1223119"/>
            <a:ext cx="2145806" cy="1436657"/>
            <a:chOff x="1295401" y="1630825"/>
            <a:chExt cx="2861075" cy="1915542"/>
          </a:xfrm>
        </p:grpSpPr>
        <p:sp>
          <p:nvSpPr>
            <p:cNvPr id="3" name="îṥļîḑé-Rectangle: Rounded Corners 5"/>
            <p:cNvSpPr/>
            <p:nvPr/>
          </p:nvSpPr>
          <p:spPr>
            <a:xfrm>
              <a:off x="1295401" y="2041812"/>
              <a:ext cx="2819400" cy="1504555"/>
            </a:xfrm>
            <a:prstGeom prst="roundRect">
              <a:avLst>
                <a:gd name="adj" fmla="val 5694"/>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grpSp>
          <p:nvGrpSpPr>
            <p:cNvPr id="4" name="Group 6"/>
            <p:cNvGrpSpPr/>
            <p:nvPr/>
          </p:nvGrpSpPr>
          <p:grpSpPr>
            <a:xfrm>
              <a:off x="2303165" y="1630825"/>
              <a:ext cx="803870" cy="803870"/>
              <a:chOff x="2247900" y="1225947"/>
              <a:chExt cx="914400" cy="914400"/>
            </a:xfrm>
          </p:grpSpPr>
          <p:sp>
            <p:nvSpPr>
              <p:cNvPr id="43" name="îṥļîḑé-Rectangle: Rounded Corners 9"/>
              <p:cNvSpPr/>
              <p:nvPr/>
            </p:nvSpPr>
            <p:spPr>
              <a:xfrm>
                <a:off x="2247900" y="1225947"/>
                <a:ext cx="914400" cy="9144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4" name="îṥļîḑé-Freeform: Shape 10"/>
              <p:cNvSpPr>
                <a:spLocks/>
              </p:cNvSpPr>
              <p:nvPr/>
            </p:nvSpPr>
            <p:spPr bwMode="auto">
              <a:xfrm>
                <a:off x="2458417" y="1467073"/>
                <a:ext cx="493366" cy="432146"/>
              </a:xfrm>
              <a:custGeom>
                <a:avLst/>
                <a:gdLst>
                  <a:gd name="T0" fmla="*/ 212060 w 602"/>
                  <a:gd name="T1" fmla="*/ 103681 h 531"/>
                  <a:gd name="T2" fmla="*/ 112352 w 602"/>
                  <a:gd name="T3" fmla="*/ 144579 h 531"/>
                  <a:gd name="T4" fmla="*/ 112352 w 602"/>
                  <a:gd name="T5" fmla="*/ 144579 h 531"/>
                  <a:gd name="T6" fmla="*/ 109823 w 602"/>
                  <a:gd name="T7" fmla="*/ 147090 h 531"/>
                  <a:gd name="T8" fmla="*/ 104766 w 602"/>
                  <a:gd name="T9" fmla="*/ 144579 h 531"/>
                  <a:gd name="T10" fmla="*/ 104766 w 602"/>
                  <a:gd name="T11" fmla="*/ 144579 h 531"/>
                  <a:gd name="T12" fmla="*/ 5419 w 602"/>
                  <a:gd name="T13" fmla="*/ 103681 h 531"/>
                  <a:gd name="T14" fmla="*/ 10477 w 602"/>
                  <a:gd name="T15" fmla="*/ 86102 h 531"/>
                  <a:gd name="T16" fmla="*/ 15534 w 602"/>
                  <a:gd name="T17" fmla="*/ 86102 h 531"/>
                  <a:gd name="T18" fmla="*/ 15534 w 602"/>
                  <a:gd name="T19" fmla="*/ 86102 h 531"/>
                  <a:gd name="T20" fmla="*/ 204474 w 602"/>
                  <a:gd name="T21" fmla="*/ 86102 h 531"/>
                  <a:gd name="T22" fmla="*/ 204474 w 602"/>
                  <a:gd name="T23" fmla="*/ 86102 h 531"/>
                  <a:gd name="T24" fmla="*/ 207002 w 602"/>
                  <a:gd name="T25" fmla="*/ 86102 h 531"/>
                  <a:gd name="T26" fmla="*/ 212060 w 602"/>
                  <a:gd name="T27" fmla="*/ 103681 h 531"/>
                  <a:gd name="T28" fmla="*/ 212060 w 602"/>
                  <a:gd name="T29" fmla="*/ 60630 h 531"/>
                  <a:gd name="T30" fmla="*/ 112352 w 602"/>
                  <a:gd name="T31" fmla="*/ 101169 h 531"/>
                  <a:gd name="T32" fmla="*/ 112352 w 602"/>
                  <a:gd name="T33" fmla="*/ 101169 h 531"/>
                  <a:gd name="T34" fmla="*/ 109823 w 602"/>
                  <a:gd name="T35" fmla="*/ 101169 h 531"/>
                  <a:gd name="T36" fmla="*/ 104766 w 602"/>
                  <a:gd name="T37" fmla="*/ 101169 h 531"/>
                  <a:gd name="T38" fmla="*/ 104766 w 602"/>
                  <a:gd name="T39" fmla="*/ 101169 h 531"/>
                  <a:gd name="T40" fmla="*/ 5419 w 602"/>
                  <a:gd name="T41" fmla="*/ 60630 h 531"/>
                  <a:gd name="T42" fmla="*/ 5419 w 602"/>
                  <a:gd name="T43" fmla="*/ 43051 h 531"/>
                  <a:gd name="T44" fmla="*/ 104766 w 602"/>
                  <a:gd name="T45" fmla="*/ 2511 h 531"/>
                  <a:gd name="T46" fmla="*/ 104766 w 602"/>
                  <a:gd name="T47" fmla="*/ 2511 h 531"/>
                  <a:gd name="T48" fmla="*/ 109823 w 602"/>
                  <a:gd name="T49" fmla="*/ 0 h 531"/>
                  <a:gd name="T50" fmla="*/ 112352 w 602"/>
                  <a:gd name="T51" fmla="*/ 2511 h 531"/>
                  <a:gd name="T52" fmla="*/ 112352 w 602"/>
                  <a:gd name="T53" fmla="*/ 2511 h 531"/>
                  <a:gd name="T54" fmla="*/ 212060 w 602"/>
                  <a:gd name="T55" fmla="*/ 43051 h 531"/>
                  <a:gd name="T56" fmla="*/ 212060 w 602"/>
                  <a:gd name="T57" fmla="*/ 60630 h 531"/>
                  <a:gd name="T58" fmla="*/ 10477 w 602"/>
                  <a:gd name="T59" fmla="*/ 129153 h 531"/>
                  <a:gd name="T60" fmla="*/ 15534 w 602"/>
                  <a:gd name="T61" fmla="*/ 129153 h 531"/>
                  <a:gd name="T62" fmla="*/ 15534 w 602"/>
                  <a:gd name="T63" fmla="*/ 129153 h 531"/>
                  <a:gd name="T64" fmla="*/ 204474 w 602"/>
                  <a:gd name="T65" fmla="*/ 129153 h 531"/>
                  <a:gd name="T66" fmla="*/ 204474 w 602"/>
                  <a:gd name="T67" fmla="*/ 129153 h 531"/>
                  <a:gd name="T68" fmla="*/ 207002 w 602"/>
                  <a:gd name="T69" fmla="*/ 129153 h 531"/>
                  <a:gd name="T70" fmla="*/ 212060 w 602"/>
                  <a:gd name="T71" fmla="*/ 149602 h 531"/>
                  <a:gd name="T72" fmla="*/ 112352 w 602"/>
                  <a:gd name="T73" fmla="*/ 190141 h 531"/>
                  <a:gd name="T74" fmla="*/ 112352 w 602"/>
                  <a:gd name="T75" fmla="*/ 190141 h 531"/>
                  <a:gd name="T76" fmla="*/ 109823 w 602"/>
                  <a:gd name="T77" fmla="*/ 190141 h 531"/>
                  <a:gd name="T78" fmla="*/ 104766 w 602"/>
                  <a:gd name="T79" fmla="*/ 190141 h 531"/>
                  <a:gd name="T80" fmla="*/ 104766 w 602"/>
                  <a:gd name="T81" fmla="*/ 190141 h 531"/>
                  <a:gd name="T82" fmla="*/ 5419 w 602"/>
                  <a:gd name="T83" fmla="*/ 149602 h 531"/>
                  <a:gd name="T84" fmla="*/ 10477 w 602"/>
                  <a:gd name="T85" fmla="*/ 129153 h 53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31">
                    <a:moveTo>
                      <a:pt x="587" y="289"/>
                    </a:moveTo>
                    <a:lnTo>
                      <a:pt x="587" y="289"/>
                    </a:lnTo>
                    <a:cubicBezTo>
                      <a:pt x="311" y="403"/>
                      <a:pt x="311" y="403"/>
                      <a:pt x="311" y="403"/>
                    </a:cubicBezTo>
                    <a:cubicBezTo>
                      <a:pt x="311" y="410"/>
                      <a:pt x="304" y="410"/>
                      <a:pt x="304" y="410"/>
                    </a:cubicBezTo>
                    <a:cubicBezTo>
                      <a:pt x="297" y="410"/>
                      <a:pt x="297" y="410"/>
                      <a:pt x="290" y="403"/>
                    </a:cubicBezTo>
                    <a:cubicBezTo>
                      <a:pt x="15" y="289"/>
                      <a:pt x="15" y="289"/>
                      <a:pt x="15" y="289"/>
                    </a:cubicBezTo>
                    <a:cubicBezTo>
                      <a:pt x="7" y="289"/>
                      <a:pt x="0" y="275"/>
                      <a:pt x="0" y="268"/>
                    </a:cubicBezTo>
                    <a:cubicBezTo>
                      <a:pt x="0" y="247"/>
                      <a:pt x="15" y="240"/>
                      <a:pt x="29" y="240"/>
                    </a:cubicBezTo>
                    <a:cubicBezTo>
                      <a:pt x="36" y="240"/>
                      <a:pt x="36" y="240"/>
                      <a:pt x="43" y="240"/>
                    </a:cubicBezTo>
                    <a:cubicBezTo>
                      <a:pt x="304" y="346"/>
                      <a:pt x="304" y="346"/>
                      <a:pt x="304" y="346"/>
                    </a:cubicBezTo>
                    <a:cubicBezTo>
                      <a:pt x="566" y="240"/>
                      <a:pt x="566" y="240"/>
                      <a:pt x="566" y="240"/>
                    </a:cubicBezTo>
                    <a:lnTo>
                      <a:pt x="573" y="240"/>
                    </a:lnTo>
                    <a:cubicBezTo>
                      <a:pt x="594" y="240"/>
                      <a:pt x="601" y="247"/>
                      <a:pt x="601" y="268"/>
                    </a:cubicBezTo>
                    <a:cubicBezTo>
                      <a:pt x="601" y="275"/>
                      <a:pt x="594" y="289"/>
                      <a:pt x="587" y="289"/>
                    </a:cubicBezTo>
                    <a:close/>
                    <a:moveTo>
                      <a:pt x="587" y="169"/>
                    </a:moveTo>
                    <a:lnTo>
                      <a:pt x="587" y="169"/>
                    </a:lnTo>
                    <a:cubicBezTo>
                      <a:pt x="311" y="282"/>
                      <a:pt x="311" y="282"/>
                      <a:pt x="311" y="282"/>
                    </a:cubicBezTo>
                    <a:lnTo>
                      <a:pt x="304" y="282"/>
                    </a:lnTo>
                    <a:cubicBezTo>
                      <a:pt x="297" y="282"/>
                      <a:pt x="297" y="282"/>
                      <a:pt x="290" y="282"/>
                    </a:cubicBezTo>
                    <a:cubicBezTo>
                      <a:pt x="15" y="169"/>
                      <a:pt x="15" y="169"/>
                      <a:pt x="15" y="169"/>
                    </a:cubicBezTo>
                    <a:cubicBezTo>
                      <a:pt x="7" y="162"/>
                      <a:pt x="0" y="155"/>
                      <a:pt x="0" y="141"/>
                    </a:cubicBezTo>
                    <a:cubicBezTo>
                      <a:pt x="0" y="134"/>
                      <a:pt x="7" y="120"/>
                      <a:pt x="15" y="120"/>
                    </a:cubicBezTo>
                    <a:cubicBezTo>
                      <a:pt x="290" y="7"/>
                      <a:pt x="290" y="7"/>
                      <a:pt x="290" y="7"/>
                    </a:cubicBezTo>
                    <a:cubicBezTo>
                      <a:pt x="297" y="0"/>
                      <a:pt x="297" y="0"/>
                      <a:pt x="304" y="0"/>
                    </a:cubicBezTo>
                    <a:cubicBezTo>
                      <a:pt x="304" y="0"/>
                      <a:pt x="311" y="0"/>
                      <a:pt x="311" y="7"/>
                    </a:cubicBezTo>
                    <a:cubicBezTo>
                      <a:pt x="587" y="120"/>
                      <a:pt x="587" y="120"/>
                      <a:pt x="587" y="120"/>
                    </a:cubicBezTo>
                    <a:cubicBezTo>
                      <a:pt x="594" y="120"/>
                      <a:pt x="601" y="134"/>
                      <a:pt x="601" y="141"/>
                    </a:cubicBezTo>
                    <a:cubicBezTo>
                      <a:pt x="601" y="155"/>
                      <a:pt x="594" y="162"/>
                      <a:pt x="587" y="169"/>
                    </a:cubicBezTo>
                    <a:close/>
                    <a:moveTo>
                      <a:pt x="29" y="360"/>
                    </a:moveTo>
                    <a:lnTo>
                      <a:pt x="29" y="360"/>
                    </a:lnTo>
                    <a:cubicBezTo>
                      <a:pt x="36" y="360"/>
                      <a:pt x="36" y="360"/>
                      <a:pt x="43" y="360"/>
                    </a:cubicBezTo>
                    <a:cubicBezTo>
                      <a:pt x="304" y="473"/>
                      <a:pt x="304" y="473"/>
                      <a:pt x="304" y="473"/>
                    </a:cubicBezTo>
                    <a:cubicBezTo>
                      <a:pt x="566" y="360"/>
                      <a:pt x="566" y="360"/>
                      <a:pt x="566" y="360"/>
                    </a:cubicBezTo>
                    <a:lnTo>
                      <a:pt x="573" y="360"/>
                    </a:lnTo>
                    <a:cubicBezTo>
                      <a:pt x="594" y="360"/>
                      <a:pt x="601" y="374"/>
                      <a:pt x="601" y="388"/>
                    </a:cubicBezTo>
                    <a:cubicBezTo>
                      <a:pt x="601" y="403"/>
                      <a:pt x="594" y="410"/>
                      <a:pt x="587" y="417"/>
                    </a:cubicBezTo>
                    <a:cubicBezTo>
                      <a:pt x="311" y="530"/>
                      <a:pt x="311" y="530"/>
                      <a:pt x="311" y="530"/>
                    </a:cubicBezTo>
                    <a:lnTo>
                      <a:pt x="304" y="530"/>
                    </a:lnTo>
                    <a:cubicBezTo>
                      <a:pt x="297" y="530"/>
                      <a:pt x="297" y="530"/>
                      <a:pt x="290" y="530"/>
                    </a:cubicBezTo>
                    <a:cubicBezTo>
                      <a:pt x="15" y="417"/>
                      <a:pt x="15" y="417"/>
                      <a:pt x="15" y="417"/>
                    </a:cubicBezTo>
                    <a:cubicBezTo>
                      <a:pt x="7" y="410"/>
                      <a:pt x="0" y="403"/>
                      <a:pt x="0" y="388"/>
                    </a:cubicBezTo>
                    <a:cubicBezTo>
                      <a:pt x="0" y="374"/>
                      <a:pt x="15" y="360"/>
                      <a:pt x="29" y="360"/>
                    </a:cubicBezTo>
                    <a:close/>
                  </a:path>
                </a:pathLst>
              </a:custGeom>
              <a:solidFill>
                <a:schemeClr val="bg1"/>
              </a:solidFill>
              <a:ln>
                <a:noFill/>
              </a:ln>
              <a:effectLst/>
              <a:extLst/>
            </p:spPr>
            <p:txBody>
              <a:bodyPr anchor="ctr"/>
              <a:lstStyle/>
              <a:p>
                <a:pPr algn="ctr"/>
                <a:endParaRPr/>
              </a:p>
            </p:txBody>
          </p:sp>
        </p:grpSp>
        <p:grpSp>
          <p:nvGrpSpPr>
            <p:cNvPr id="45" name="组合 44"/>
            <p:cNvGrpSpPr/>
            <p:nvPr/>
          </p:nvGrpSpPr>
          <p:grpSpPr>
            <a:xfrm>
              <a:off x="1414464" y="2545454"/>
              <a:ext cx="2742012" cy="865594"/>
              <a:chOff x="7483989" y="3433235"/>
              <a:chExt cx="2742012" cy="865594"/>
            </a:xfrm>
          </p:grpSpPr>
          <p:sp>
            <p:nvSpPr>
              <p:cNvPr id="46" name="矩形 45"/>
              <p:cNvSpPr/>
              <p:nvPr/>
            </p:nvSpPr>
            <p:spPr>
              <a:xfrm>
                <a:off x="7483989" y="3732519"/>
                <a:ext cx="2576511" cy="56631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900" dirty="0">
                    <a:solidFill>
                      <a:schemeClr val="tx1">
                        <a:lumMod val="75000"/>
                        <a:lumOff val="25000"/>
                      </a:schemeClr>
                    </a:solidFill>
                    <a:latin typeface="+mn-ea"/>
                  </a:rPr>
                  <a:t>用户可以在投影仪或者计算机上进行演示也可以将演示文稿打印</a:t>
                </a:r>
              </a:p>
            </p:txBody>
          </p:sp>
          <p:sp>
            <p:nvSpPr>
              <p:cNvPr id="47" name="矩形 46"/>
              <p:cNvSpPr/>
              <p:nvPr/>
            </p:nvSpPr>
            <p:spPr>
              <a:xfrm>
                <a:off x="7483989" y="3433235"/>
                <a:ext cx="2742012" cy="418576"/>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b="1" dirty="0">
                    <a:latin typeface="+mn-ea"/>
                  </a:rPr>
                  <a:t>区域领先的传媒文化公司 </a:t>
                </a:r>
              </a:p>
            </p:txBody>
          </p:sp>
        </p:grpSp>
      </p:grpSp>
      <p:grpSp>
        <p:nvGrpSpPr>
          <p:cNvPr id="71" name="组合 70"/>
          <p:cNvGrpSpPr/>
          <p:nvPr/>
        </p:nvGrpSpPr>
        <p:grpSpPr>
          <a:xfrm>
            <a:off x="971551" y="2955404"/>
            <a:ext cx="2114550" cy="1442772"/>
            <a:chOff x="1295401" y="3940538"/>
            <a:chExt cx="2819400" cy="1923696"/>
          </a:xfrm>
        </p:grpSpPr>
        <p:sp>
          <p:nvSpPr>
            <p:cNvPr id="10" name="îṥļîḑé-Rectangle: Rounded Corners 26"/>
            <p:cNvSpPr/>
            <p:nvPr/>
          </p:nvSpPr>
          <p:spPr>
            <a:xfrm>
              <a:off x="1295401" y="4359679"/>
              <a:ext cx="2819400" cy="1504555"/>
            </a:xfrm>
            <a:prstGeom prst="roundRect">
              <a:avLst>
                <a:gd name="adj" fmla="val 5694"/>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grpSp>
          <p:nvGrpSpPr>
            <p:cNvPr id="11" name="Group 27"/>
            <p:cNvGrpSpPr/>
            <p:nvPr/>
          </p:nvGrpSpPr>
          <p:grpSpPr>
            <a:xfrm>
              <a:off x="2303165" y="3940538"/>
              <a:ext cx="803870" cy="803870"/>
              <a:chOff x="2247900" y="1225947"/>
              <a:chExt cx="914400" cy="914400"/>
            </a:xfrm>
          </p:grpSpPr>
          <p:sp>
            <p:nvSpPr>
              <p:cNvPr id="35" name="îṥļîḑé-Rectangle: Rounded Corners 30"/>
              <p:cNvSpPr/>
              <p:nvPr/>
            </p:nvSpPr>
            <p:spPr>
              <a:xfrm>
                <a:off x="2247900" y="1225947"/>
                <a:ext cx="914400" cy="91440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6" name="îṥļîḑé-Freeform: Shape 31"/>
              <p:cNvSpPr>
                <a:spLocks/>
              </p:cNvSpPr>
              <p:nvPr/>
            </p:nvSpPr>
            <p:spPr bwMode="auto">
              <a:xfrm>
                <a:off x="2458417" y="1467073"/>
                <a:ext cx="493366" cy="432146"/>
              </a:xfrm>
              <a:custGeom>
                <a:avLst/>
                <a:gdLst>
                  <a:gd name="T0" fmla="*/ 212060 w 602"/>
                  <a:gd name="T1" fmla="*/ 103681 h 531"/>
                  <a:gd name="T2" fmla="*/ 112352 w 602"/>
                  <a:gd name="T3" fmla="*/ 144579 h 531"/>
                  <a:gd name="T4" fmla="*/ 112352 w 602"/>
                  <a:gd name="T5" fmla="*/ 144579 h 531"/>
                  <a:gd name="T6" fmla="*/ 109823 w 602"/>
                  <a:gd name="T7" fmla="*/ 147090 h 531"/>
                  <a:gd name="T8" fmla="*/ 104766 w 602"/>
                  <a:gd name="T9" fmla="*/ 144579 h 531"/>
                  <a:gd name="T10" fmla="*/ 104766 w 602"/>
                  <a:gd name="T11" fmla="*/ 144579 h 531"/>
                  <a:gd name="T12" fmla="*/ 5419 w 602"/>
                  <a:gd name="T13" fmla="*/ 103681 h 531"/>
                  <a:gd name="T14" fmla="*/ 10477 w 602"/>
                  <a:gd name="T15" fmla="*/ 86102 h 531"/>
                  <a:gd name="T16" fmla="*/ 15534 w 602"/>
                  <a:gd name="T17" fmla="*/ 86102 h 531"/>
                  <a:gd name="T18" fmla="*/ 15534 w 602"/>
                  <a:gd name="T19" fmla="*/ 86102 h 531"/>
                  <a:gd name="T20" fmla="*/ 204474 w 602"/>
                  <a:gd name="T21" fmla="*/ 86102 h 531"/>
                  <a:gd name="T22" fmla="*/ 204474 w 602"/>
                  <a:gd name="T23" fmla="*/ 86102 h 531"/>
                  <a:gd name="T24" fmla="*/ 207002 w 602"/>
                  <a:gd name="T25" fmla="*/ 86102 h 531"/>
                  <a:gd name="T26" fmla="*/ 212060 w 602"/>
                  <a:gd name="T27" fmla="*/ 103681 h 531"/>
                  <a:gd name="T28" fmla="*/ 212060 w 602"/>
                  <a:gd name="T29" fmla="*/ 60630 h 531"/>
                  <a:gd name="T30" fmla="*/ 112352 w 602"/>
                  <a:gd name="T31" fmla="*/ 101169 h 531"/>
                  <a:gd name="T32" fmla="*/ 112352 w 602"/>
                  <a:gd name="T33" fmla="*/ 101169 h 531"/>
                  <a:gd name="T34" fmla="*/ 109823 w 602"/>
                  <a:gd name="T35" fmla="*/ 101169 h 531"/>
                  <a:gd name="T36" fmla="*/ 104766 w 602"/>
                  <a:gd name="T37" fmla="*/ 101169 h 531"/>
                  <a:gd name="T38" fmla="*/ 104766 w 602"/>
                  <a:gd name="T39" fmla="*/ 101169 h 531"/>
                  <a:gd name="T40" fmla="*/ 5419 w 602"/>
                  <a:gd name="T41" fmla="*/ 60630 h 531"/>
                  <a:gd name="T42" fmla="*/ 5419 w 602"/>
                  <a:gd name="T43" fmla="*/ 43051 h 531"/>
                  <a:gd name="T44" fmla="*/ 104766 w 602"/>
                  <a:gd name="T45" fmla="*/ 2511 h 531"/>
                  <a:gd name="T46" fmla="*/ 104766 w 602"/>
                  <a:gd name="T47" fmla="*/ 2511 h 531"/>
                  <a:gd name="T48" fmla="*/ 109823 w 602"/>
                  <a:gd name="T49" fmla="*/ 0 h 531"/>
                  <a:gd name="T50" fmla="*/ 112352 w 602"/>
                  <a:gd name="T51" fmla="*/ 2511 h 531"/>
                  <a:gd name="T52" fmla="*/ 112352 w 602"/>
                  <a:gd name="T53" fmla="*/ 2511 h 531"/>
                  <a:gd name="T54" fmla="*/ 212060 w 602"/>
                  <a:gd name="T55" fmla="*/ 43051 h 531"/>
                  <a:gd name="T56" fmla="*/ 212060 w 602"/>
                  <a:gd name="T57" fmla="*/ 60630 h 531"/>
                  <a:gd name="T58" fmla="*/ 10477 w 602"/>
                  <a:gd name="T59" fmla="*/ 129153 h 531"/>
                  <a:gd name="T60" fmla="*/ 15534 w 602"/>
                  <a:gd name="T61" fmla="*/ 129153 h 531"/>
                  <a:gd name="T62" fmla="*/ 15534 w 602"/>
                  <a:gd name="T63" fmla="*/ 129153 h 531"/>
                  <a:gd name="T64" fmla="*/ 204474 w 602"/>
                  <a:gd name="T65" fmla="*/ 129153 h 531"/>
                  <a:gd name="T66" fmla="*/ 204474 w 602"/>
                  <a:gd name="T67" fmla="*/ 129153 h 531"/>
                  <a:gd name="T68" fmla="*/ 207002 w 602"/>
                  <a:gd name="T69" fmla="*/ 129153 h 531"/>
                  <a:gd name="T70" fmla="*/ 212060 w 602"/>
                  <a:gd name="T71" fmla="*/ 149602 h 531"/>
                  <a:gd name="T72" fmla="*/ 112352 w 602"/>
                  <a:gd name="T73" fmla="*/ 190141 h 531"/>
                  <a:gd name="T74" fmla="*/ 112352 w 602"/>
                  <a:gd name="T75" fmla="*/ 190141 h 531"/>
                  <a:gd name="T76" fmla="*/ 109823 w 602"/>
                  <a:gd name="T77" fmla="*/ 190141 h 531"/>
                  <a:gd name="T78" fmla="*/ 104766 w 602"/>
                  <a:gd name="T79" fmla="*/ 190141 h 531"/>
                  <a:gd name="T80" fmla="*/ 104766 w 602"/>
                  <a:gd name="T81" fmla="*/ 190141 h 531"/>
                  <a:gd name="T82" fmla="*/ 5419 w 602"/>
                  <a:gd name="T83" fmla="*/ 149602 h 531"/>
                  <a:gd name="T84" fmla="*/ 10477 w 602"/>
                  <a:gd name="T85" fmla="*/ 129153 h 53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31">
                    <a:moveTo>
                      <a:pt x="587" y="289"/>
                    </a:moveTo>
                    <a:lnTo>
                      <a:pt x="587" y="289"/>
                    </a:lnTo>
                    <a:cubicBezTo>
                      <a:pt x="311" y="403"/>
                      <a:pt x="311" y="403"/>
                      <a:pt x="311" y="403"/>
                    </a:cubicBezTo>
                    <a:cubicBezTo>
                      <a:pt x="311" y="410"/>
                      <a:pt x="304" y="410"/>
                      <a:pt x="304" y="410"/>
                    </a:cubicBezTo>
                    <a:cubicBezTo>
                      <a:pt x="297" y="410"/>
                      <a:pt x="297" y="410"/>
                      <a:pt x="290" y="403"/>
                    </a:cubicBezTo>
                    <a:cubicBezTo>
                      <a:pt x="15" y="289"/>
                      <a:pt x="15" y="289"/>
                      <a:pt x="15" y="289"/>
                    </a:cubicBezTo>
                    <a:cubicBezTo>
                      <a:pt x="7" y="289"/>
                      <a:pt x="0" y="275"/>
                      <a:pt x="0" y="268"/>
                    </a:cubicBezTo>
                    <a:cubicBezTo>
                      <a:pt x="0" y="247"/>
                      <a:pt x="15" y="240"/>
                      <a:pt x="29" y="240"/>
                    </a:cubicBezTo>
                    <a:cubicBezTo>
                      <a:pt x="36" y="240"/>
                      <a:pt x="36" y="240"/>
                      <a:pt x="43" y="240"/>
                    </a:cubicBezTo>
                    <a:cubicBezTo>
                      <a:pt x="304" y="346"/>
                      <a:pt x="304" y="346"/>
                      <a:pt x="304" y="346"/>
                    </a:cubicBezTo>
                    <a:cubicBezTo>
                      <a:pt x="566" y="240"/>
                      <a:pt x="566" y="240"/>
                      <a:pt x="566" y="240"/>
                    </a:cubicBezTo>
                    <a:lnTo>
                      <a:pt x="573" y="240"/>
                    </a:lnTo>
                    <a:cubicBezTo>
                      <a:pt x="594" y="240"/>
                      <a:pt x="601" y="247"/>
                      <a:pt x="601" y="268"/>
                    </a:cubicBezTo>
                    <a:cubicBezTo>
                      <a:pt x="601" y="275"/>
                      <a:pt x="594" y="289"/>
                      <a:pt x="587" y="289"/>
                    </a:cubicBezTo>
                    <a:close/>
                    <a:moveTo>
                      <a:pt x="587" y="169"/>
                    </a:moveTo>
                    <a:lnTo>
                      <a:pt x="587" y="169"/>
                    </a:lnTo>
                    <a:cubicBezTo>
                      <a:pt x="311" y="282"/>
                      <a:pt x="311" y="282"/>
                      <a:pt x="311" y="282"/>
                    </a:cubicBezTo>
                    <a:lnTo>
                      <a:pt x="304" y="282"/>
                    </a:lnTo>
                    <a:cubicBezTo>
                      <a:pt x="297" y="282"/>
                      <a:pt x="297" y="282"/>
                      <a:pt x="290" y="282"/>
                    </a:cubicBezTo>
                    <a:cubicBezTo>
                      <a:pt x="15" y="169"/>
                      <a:pt x="15" y="169"/>
                      <a:pt x="15" y="169"/>
                    </a:cubicBezTo>
                    <a:cubicBezTo>
                      <a:pt x="7" y="162"/>
                      <a:pt x="0" y="155"/>
                      <a:pt x="0" y="141"/>
                    </a:cubicBezTo>
                    <a:cubicBezTo>
                      <a:pt x="0" y="134"/>
                      <a:pt x="7" y="120"/>
                      <a:pt x="15" y="120"/>
                    </a:cubicBezTo>
                    <a:cubicBezTo>
                      <a:pt x="290" y="7"/>
                      <a:pt x="290" y="7"/>
                      <a:pt x="290" y="7"/>
                    </a:cubicBezTo>
                    <a:cubicBezTo>
                      <a:pt x="297" y="0"/>
                      <a:pt x="297" y="0"/>
                      <a:pt x="304" y="0"/>
                    </a:cubicBezTo>
                    <a:cubicBezTo>
                      <a:pt x="304" y="0"/>
                      <a:pt x="311" y="0"/>
                      <a:pt x="311" y="7"/>
                    </a:cubicBezTo>
                    <a:cubicBezTo>
                      <a:pt x="587" y="120"/>
                      <a:pt x="587" y="120"/>
                      <a:pt x="587" y="120"/>
                    </a:cubicBezTo>
                    <a:cubicBezTo>
                      <a:pt x="594" y="120"/>
                      <a:pt x="601" y="134"/>
                      <a:pt x="601" y="141"/>
                    </a:cubicBezTo>
                    <a:cubicBezTo>
                      <a:pt x="601" y="155"/>
                      <a:pt x="594" y="162"/>
                      <a:pt x="587" y="169"/>
                    </a:cubicBezTo>
                    <a:close/>
                    <a:moveTo>
                      <a:pt x="29" y="360"/>
                    </a:moveTo>
                    <a:lnTo>
                      <a:pt x="29" y="360"/>
                    </a:lnTo>
                    <a:cubicBezTo>
                      <a:pt x="36" y="360"/>
                      <a:pt x="36" y="360"/>
                      <a:pt x="43" y="360"/>
                    </a:cubicBezTo>
                    <a:cubicBezTo>
                      <a:pt x="304" y="473"/>
                      <a:pt x="304" y="473"/>
                      <a:pt x="304" y="473"/>
                    </a:cubicBezTo>
                    <a:cubicBezTo>
                      <a:pt x="566" y="360"/>
                      <a:pt x="566" y="360"/>
                      <a:pt x="566" y="360"/>
                    </a:cubicBezTo>
                    <a:lnTo>
                      <a:pt x="573" y="360"/>
                    </a:lnTo>
                    <a:cubicBezTo>
                      <a:pt x="594" y="360"/>
                      <a:pt x="601" y="374"/>
                      <a:pt x="601" y="388"/>
                    </a:cubicBezTo>
                    <a:cubicBezTo>
                      <a:pt x="601" y="403"/>
                      <a:pt x="594" y="410"/>
                      <a:pt x="587" y="417"/>
                    </a:cubicBezTo>
                    <a:cubicBezTo>
                      <a:pt x="311" y="530"/>
                      <a:pt x="311" y="530"/>
                      <a:pt x="311" y="530"/>
                    </a:cubicBezTo>
                    <a:lnTo>
                      <a:pt x="304" y="530"/>
                    </a:lnTo>
                    <a:cubicBezTo>
                      <a:pt x="297" y="530"/>
                      <a:pt x="297" y="530"/>
                      <a:pt x="290" y="530"/>
                    </a:cubicBezTo>
                    <a:cubicBezTo>
                      <a:pt x="15" y="417"/>
                      <a:pt x="15" y="417"/>
                      <a:pt x="15" y="417"/>
                    </a:cubicBezTo>
                    <a:cubicBezTo>
                      <a:pt x="7" y="410"/>
                      <a:pt x="0" y="403"/>
                      <a:pt x="0" y="388"/>
                    </a:cubicBezTo>
                    <a:cubicBezTo>
                      <a:pt x="0" y="374"/>
                      <a:pt x="15" y="360"/>
                      <a:pt x="29" y="360"/>
                    </a:cubicBezTo>
                    <a:close/>
                  </a:path>
                </a:pathLst>
              </a:custGeom>
              <a:solidFill>
                <a:schemeClr val="bg1"/>
              </a:solidFill>
              <a:ln>
                <a:noFill/>
              </a:ln>
              <a:effectLst/>
              <a:extLst/>
            </p:spPr>
            <p:txBody>
              <a:bodyPr anchor="ctr"/>
              <a:lstStyle/>
              <a:p>
                <a:pPr algn="ctr"/>
                <a:endParaRPr/>
              </a:p>
            </p:txBody>
          </p:sp>
        </p:grpSp>
        <p:grpSp>
          <p:nvGrpSpPr>
            <p:cNvPr id="48" name="组合 47"/>
            <p:cNvGrpSpPr/>
            <p:nvPr/>
          </p:nvGrpSpPr>
          <p:grpSpPr>
            <a:xfrm>
              <a:off x="1414464" y="4858338"/>
              <a:ext cx="2576511" cy="865594"/>
              <a:chOff x="7483989" y="3433235"/>
              <a:chExt cx="2576511" cy="865594"/>
            </a:xfrm>
          </p:grpSpPr>
          <p:sp>
            <p:nvSpPr>
              <p:cNvPr id="49" name="矩形 48"/>
              <p:cNvSpPr/>
              <p:nvPr/>
            </p:nvSpPr>
            <p:spPr>
              <a:xfrm>
                <a:off x="7483989" y="3732519"/>
                <a:ext cx="2576511" cy="56631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900" dirty="0">
                    <a:solidFill>
                      <a:schemeClr val="tx1">
                        <a:lumMod val="75000"/>
                        <a:lumOff val="25000"/>
                      </a:schemeClr>
                    </a:solidFill>
                    <a:latin typeface="+mn-ea"/>
                  </a:rPr>
                  <a:t>用户可以在投影仪或者计算机上进行演示也可以将演示文稿打印</a:t>
                </a:r>
              </a:p>
            </p:txBody>
          </p:sp>
          <p:sp>
            <p:nvSpPr>
              <p:cNvPr id="50" name="矩形 49"/>
              <p:cNvSpPr/>
              <p:nvPr/>
            </p:nvSpPr>
            <p:spPr>
              <a:xfrm>
                <a:off x="7483989" y="3433235"/>
                <a:ext cx="2050552" cy="418576"/>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b="1" dirty="0">
                    <a:latin typeface="+mn-ea"/>
                  </a:rPr>
                  <a:t>成就客户</a:t>
                </a:r>
              </a:p>
            </p:txBody>
          </p:sp>
        </p:grpSp>
      </p:grpSp>
      <p:grpSp>
        <p:nvGrpSpPr>
          <p:cNvPr id="67" name="组合 66"/>
          <p:cNvGrpSpPr/>
          <p:nvPr/>
        </p:nvGrpSpPr>
        <p:grpSpPr>
          <a:xfrm>
            <a:off x="3514725" y="1223117"/>
            <a:ext cx="2114550" cy="1436658"/>
            <a:chOff x="4686300" y="1630823"/>
            <a:chExt cx="2819400" cy="1915544"/>
          </a:xfrm>
        </p:grpSpPr>
        <p:sp>
          <p:nvSpPr>
            <p:cNvPr id="6" name="îṥļîḑé-Rectangle: Rounded Corners 12"/>
            <p:cNvSpPr/>
            <p:nvPr/>
          </p:nvSpPr>
          <p:spPr>
            <a:xfrm>
              <a:off x="4686300" y="2041812"/>
              <a:ext cx="2819400" cy="1504555"/>
            </a:xfrm>
            <a:prstGeom prst="roundRect">
              <a:avLst>
                <a:gd name="adj" fmla="val 5694"/>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grpSp>
          <p:nvGrpSpPr>
            <p:cNvPr id="7" name="Group 13"/>
            <p:cNvGrpSpPr/>
            <p:nvPr/>
          </p:nvGrpSpPr>
          <p:grpSpPr>
            <a:xfrm>
              <a:off x="5694065" y="1630823"/>
              <a:ext cx="803870" cy="803870"/>
              <a:chOff x="5638800" y="1225947"/>
              <a:chExt cx="914400" cy="914400"/>
            </a:xfrm>
          </p:grpSpPr>
          <p:sp>
            <p:nvSpPr>
              <p:cNvPr id="39" name="îṥļîḑé-Rectangle: Rounded Corners 16"/>
              <p:cNvSpPr/>
              <p:nvPr/>
            </p:nvSpPr>
            <p:spPr>
              <a:xfrm>
                <a:off x="5638800" y="1225947"/>
                <a:ext cx="914400" cy="9144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0" name="îṥļîḑé-Freeform: Shape 17"/>
              <p:cNvSpPr>
                <a:spLocks/>
              </p:cNvSpPr>
              <p:nvPr/>
            </p:nvSpPr>
            <p:spPr bwMode="auto">
              <a:xfrm>
                <a:off x="5852919" y="1449011"/>
                <a:ext cx="486162" cy="475360"/>
              </a:xfrm>
              <a:custGeom>
                <a:avLst/>
                <a:gdLst>
                  <a:gd name="T0" fmla="*/ 203841 w 594"/>
                  <a:gd name="T1" fmla="*/ 122628 h 581"/>
                  <a:gd name="T2" fmla="*/ 201316 w 594"/>
                  <a:gd name="T3" fmla="*/ 122628 h 581"/>
                  <a:gd name="T4" fmla="*/ 196265 w 594"/>
                  <a:gd name="T5" fmla="*/ 140301 h 581"/>
                  <a:gd name="T6" fmla="*/ 196265 w 594"/>
                  <a:gd name="T7" fmla="*/ 142826 h 581"/>
                  <a:gd name="T8" fmla="*/ 196265 w 594"/>
                  <a:gd name="T9" fmla="*/ 145351 h 581"/>
                  <a:gd name="T10" fmla="*/ 196265 w 594"/>
                  <a:gd name="T11" fmla="*/ 145351 h 581"/>
                  <a:gd name="T12" fmla="*/ 193739 w 594"/>
                  <a:gd name="T13" fmla="*/ 147875 h 581"/>
                  <a:gd name="T14" fmla="*/ 185802 w 594"/>
                  <a:gd name="T15" fmla="*/ 150400 h 581"/>
                  <a:gd name="T16" fmla="*/ 185802 w 594"/>
                  <a:gd name="T17" fmla="*/ 150400 h 581"/>
                  <a:gd name="T18" fmla="*/ 155497 w 594"/>
                  <a:gd name="T19" fmla="*/ 122628 h 581"/>
                  <a:gd name="T20" fmla="*/ 155497 w 594"/>
                  <a:gd name="T21" fmla="*/ 122628 h 581"/>
                  <a:gd name="T22" fmla="*/ 50870 w 594"/>
                  <a:gd name="T23" fmla="*/ 112169 h 581"/>
                  <a:gd name="T24" fmla="*/ 60972 w 594"/>
                  <a:gd name="T25" fmla="*/ 0 h 581"/>
                  <a:gd name="T26" fmla="*/ 213943 w 594"/>
                  <a:gd name="T27" fmla="*/ 10459 h 581"/>
                  <a:gd name="T28" fmla="*/ 203841 w 594"/>
                  <a:gd name="T29" fmla="*/ 122628 h 581"/>
                  <a:gd name="T30" fmla="*/ 150446 w 594"/>
                  <a:gd name="T31" fmla="*/ 132727 h 581"/>
                  <a:gd name="T32" fmla="*/ 173175 w 594"/>
                  <a:gd name="T33" fmla="*/ 155810 h 581"/>
                  <a:gd name="T34" fmla="*/ 185802 w 594"/>
                  <a:gd name="T35" fmla="*/ 168433 h 581"/>
                  <a:gd name="T36" fmla="*/ 175700 w 594"/>
                  <a:gd name="T37" fmla="*/ 178532 h 581"/>
                  <a:gd name="T38" fmla="*/ 104266 w 594"/>
                  <a:gd name="T39" fmla="*/ 178532 h 581"/>
                  <a:gd name="T40" fmla="*/ 81537 w 594"/>
                  <a:gd name="T41" fmla="*/ 178532 h 581"/>
                  <a:gd name="T42" fmla="*/ 71074 w 594"/>
                  <a:gd name="T43" fmla="*/ 178532 h 581"/>
                  <a:gd name="T44" fmla="*/ 40768 w 594"/>
                  <a:gd name="T45" fmla="*/ 204140 h 581"/>
                  <a:gd name="T46" fmla="*/ 32831 w 594"/>
                  <a:gd name="T47" fmla="*/ 209189 h 581"/>
                  <a:gd name="T48" fmla="*/ 32831 w 594"/>
                  <a:gd name="T49" fmla="*/ 209189 h 581"/>
                  <a:gd name="T50" fmla="*/ 25255 w 594"/>
                  <a:gd name="T51" fmla="*/ 204140 h 581"/>
                  <a:gd name="T52" fmla="*/ 25255 w 594"/>
                  <a:gd name="T53" fmla="*/ 204140 h 581"/>
                  <a:gd name="T54" fmla="*/ 25255 w 594"/>
                  <a:gd name="T55" fmla="*/ 201615 h 581"/>
                  <a:gd name="T56" fmla="*/ 22729 w 594"/>
                  <a:gd name="T57" fmla="*/ 199091 h 581"/>
                  <a:gd name="T58" fmla="*/ 22729 w 594"/>
                  <a:gd name="T59" fmla="*/ 178532 h 581"/>
                  <a:gd name="T60" fmla="*/ 22729 w 594"/>
                  <a:gd name="T61" fmla="*/ 178532 h 581"/>
                  <a:gd name="T62" fmla="*/ 0 w 594"/>
                  <a:gd name="T63" fmla="*/ 168433 h 581"/>
                  <a:gd name="T64" fmla="*/ 0 w 594"/>
                  <a:gd name="T65" fmla="*/ 51215 h 581"/>
                  <a:gd name="T66" fmla="*/ 40768 w 594"/>
                  <a:gd name="T67" fmla="*/ 40756 h 581"/>
                  <a:gd name="T68" fmla="*/ 60972 w 594"/>
                  <a:gd name="T69" fmla="*/ 132727 h 5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4" h="581">
                    <a:moveTo>
                      <a:pt x="565" y="340"/>
                    </a:moveTo>
                    <a:lnTo>
                      <a:pt x="565" y="340"/>
                    </a:lnTo>
                    <a:cubicBezTo>
                      <a:pt x="558" y="340"/>
                      <a:pt x="558" y="340"/>
                      <a:pt x="558" y="340"/>
                    </a:cubicBezTo>
                    <a:cubicBezTo>
                      <a:pt x="544" y="340"/>
                      <a:pt x="544" y="340"/>
                      <a:pt x="544" y="340"/>
                    </a:cubicBezTo>
                    <a:cubicBezTo>
                      <a:pt x="544" y="389"/>
                      <a:pt x="544" y="389"/>
                      <a:pt x="544" y="389"/>
                    </a:cubicBezTo>
                    <a:lnTo>
                      <a:pt x="544" y="396"/>
                    </a:lnTo>
                    <a:cubicBezTo>
                      <a:pt x="544" y="396"/>
                      <a:pt x="544" y="396"/>
                      <a:pt x="544" y="403"/>
                    </a:cubicBezTo>
                    <a:lnTo>
                      <a:pt x="537" y="410"/>
                    </a:lnTo>
                    <a:cubicBezTo>
                      <a:pt x="530" y="417"/>
                      <a:pt x="523" y="417"/>
                      <a:pt x="515" y="417"/>
                    </a:cubicBezTo>
                    <a:cubicBezTo>
                      <a:pt x="508" y="417"/>
                      <a:pt x="501" y="417"/>
                      <a:pt x="501" y="410"/>
                    </a:cubicBezTo>
                    <a:cubicBezTo>
                      <a:pt x="431" y="340"/>
                      <a:pt x="431" y="340"/>
                      <a:pt x="431" y="340"/>
                    </a:cubicBezTo>
                    <a:cubicBezTo>
                      <a:pt x="169" y="340"/>
                      <a:pt x="169" y="340"/>
                      <a:pt x="169" y="340"/>
                    </a:cubicBezTo>
                    <a:cubicBezTo>
                      <a:pt x="155" y="340"/>
                      <a:pt x="141" y="332"/>
                      <a:pt x="141" y="311"/>
                    </a:cubicBezTo>
                    <a:cubicBezTo>
                      <a:pt x="141" y="29"/>
                      <a:pt x="141" y="29"/>
                      <a:pt x="141" y="29"/>
                    </a:cubicBezTo>
                    <a:cubicBezTo>
                      <a:pt x="141" y="14"/>
                      <a:pt x="155" y="0"/>
                      <a:pt x="169" y="0"/>
                    </a:cubicBezTo>
                    <a:cubicBezTo>
                      <a:pt x="565" y="0"/>
                      <a:pt x="565" y="0"/>
                      <a:pt x="565" y="0"/>
                    </a:cubicBezTo>
                    <a:cubicBezTo>
                      <a:pt x="579" y="0"/>
                      <a:pt x="593" y="14"/>
                      <a:pt x="593" y="29"/>
                    </a:cubicBezTo>
                    <a:cubicBezTo>
                      <a:pt x="593" y="311"/>
                      <a:pt x="593" y="311"/>
                      <a:pt x="593" y="311"/>
                    </a:cubicBezTo>
                    <a:cubicBezTo>
                      <a:pt x="593" y="332"/>
                      <a:pt x="579" y="340"/>
                      <a:pt x="565" y="340"/>
                    </a:cubicBezTo>
                    <a:close/>
                    <a:moveTo>
                      <a:pt x="417" y="368"/>
                    </a:moveTo>
                    <a:lnTo>
                      <a:pt x="417" y="368"/>
                    </a:lnTo>
                    <a:cubicBezTo>
                      <a:pt x="480" y="432"/>
                      <a:pt x="480" y="432"/>
                      <a:pt x="480" y="432"/>
                    </a:cubicBezTo>
                    <a:cubicBezTo>
                      <a:pt x="487" y="439"/>
                      <a:pt x="501" y="446"/>
                      <a:pt x="515" y="446"/>
                    </a:cubicBezTo>
                    <a:cubicBezTo>
                      <a:pt x="515" y="467"/>
                      <a:pt x="515" y="467"/>
                      <a:pt x="515" y="467"/>
                    </a:cubicBezTo>
                    <a:cubicBezTo>
                      <a:pt x="515" y="481"/>
                      <a:pt x="508" y="495"/>
                      <a:pt x="487" y="495"/>
                    </a:cubicBezTo>
                    <a:cubicBezTo>
                      <a:pt x="289" y="495"/>
                      <a:pt x="289" y="495"/>
                      <a:pt x="289" y="495"/>
                    </a:cubicBezTo>
                    <a:cubicBezTo>
                      <a:pt x="226" y="495"/>
                      <a:pt x="226" y="495"/>
                      <a:pt x="226" y="495"/>
                    </a:cubicBezTo>
                    <a:cubicBezTo>
                      <a:pt x="197" y="495"/>
                      <a:pt x="197" y="495"/>
                      <a:pt x="197" y="495"/>
                    </a:cubicBezTo>
                    <a:cubicBezTo>
                      <a:pt x="190" y="495"/>
                      <a:pt x="190" y="495"/>
                      <a:pt x="190" y="495"/>
                    </a:cubicBezTo>
                    <a:cubicBezTo>
                      <a:pt x="113" y="566"/>
                      <a:pt x="113" y="566"/>
                      <a:pt x="113" y="566"/>
                    </a:cubicBezTo>
                    <a:cubicBezTo>
                      <a:pt x="106" y="573"/>
                      <a:pt x="99" y="580"/>
                      <a:pt x="91" y="580"/>
                    </a:cubicBezTo>
                    <a:cubicBezTo>
                      <a:pt x="84" y="580"/>
                      <a:pt x="77" y="573"/>
                      <a:pt x="77" y="566"/>
                    </a:cubicBezTo>
                    <a:cubicBezTo>
                      <a:pt x="70" y="566"/>
                      <a:pt x="70" y="566"/>
                      <a:pt x="70" y="566"/>
                    </a:cubicBezTo>
                    <a:lnTo>
                      <a:pt x="70" y="559"/>
                    </a:lnTo>
                    <a:cubicBezTo>
                      <a:pt x="70" y="559"/>
                      <a:pt x="63" y="559"/>
                      <a:pt x="63" y="552"/>
                    </a:cubicBezTo>
                    <a:cubicBezTo>
                      <a:pt x="63" y="495"/>
                      <a:pt x="63" y="495"/>
                      <a:pt x="63" y="495"/>
                    </a:cubicBezTo>
                    <a:cubicBezTo>
                      <a:pt x="28" y="495"/>
                      <a:pt x="28" y="495"/>
                      <a:pt x="28" y="495"/>
                    </a:cubicBezTo>
                    <a:cubicBezTo>
                      <a:pt x="14" y="495"/>
                      <a:pt x="0" y="481"/>
                      <a:pt x="0" y="467"/>
                    </a:cubicBezTo>
                    <a:cubicBezTo>
                      <a:pt x="0" y="142"/>
                      <a:pt x="0" y="142"/>
                      <a:pt x="0" y="142"/>
                    </a:cubicBezTo>
                    <a:cubicBezTo>
                      <a:pt x="0" y="128"/>
                      <a:pt x="14" y="113"/>
                      <a:pt x="28" y="113"/>
                    </a:cubicBezTo>
                    <a:cubicBezTo>
                      <a:pt x="113" y="113"/>
                      <a:pt x="113" y="113"/>
                      <a:pt x="113" y="113"/>
                    </a:cubicBezTo>
                    <a:cubicBezTo>
                      <a:pt x="113" y="311"/>
                      <a:pt x="113" y="311"/>
                      <a:pt x="113" y="311"/>
                    </a:cubicBezTo>
                    <a:cubicBezTo>
                      <a:pt x="113" y="347"/>
                      <a:pt x="141" y="368"/>
                      <a:pt x="169" y="368"/>
                    </a:cubicBezTo>
                    <a:lnTo>
                      <a:pt x="417" y="368"/>
                    </a:lnTo>
                    <a:close/>
                  </a:path>
                </a:pathLst>
              </a:custGeom>
              <a:solidFill>
                <a:schemeClr val="bg1"/>
              </a:solidFill>
              <a:ln>
                <a:noFill/>
              </a:ln>
              <a:effectLst/>
              <a:extLst/>
            </p:spPr>
            <p:txBody>
              <a:bodyPr anchor="ctr"/>
              <a:lstStyle/>
              <a:p>
                <a:pPr algn="ctr"/>
                <a:endParaRPr/>
              </a:p>
            </p:txBody>
          </p:sp>
        </p:grpSp>
        <p:grpSp>
          <p:nvGrpSpPr>
            <p:cNvPr id="51" name="组合 50"/>
            <p:cNvGrpSpPr/>
            <p:nvPr/>
          </p:nvGrpSpPr>
          <p:grpSpPr>
            <a:xfrm>
              <a:off x="4805811" y="2545454"/>
              <a:ext cx="2576512" cy="865594"/>
              <a:chOff x="7483988" y="3433235"/>
              <a:chExt cx="2576512" cy="865594"/>
            </a:xfrm>
          </p:grpSpPr>
          <p:sp>
            <p:nvSpPr>
              <p:cNvPr id="52" name="矩形 51"/>
              <p:cNvSpPr/>
              <p:nvPr/>
            </p:nvSpPr>
            <p:spPr>
              <a:xfrm>
                <a:off x="7483989" y="3732519"/>
                <a:ext cx="2576511" cy="56631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900" dirty="0">
                    <a:solidFill>
                      <a:schemeClr val="tx1">
                        <a:lumMod val="75000"/>
                        <a:lumOff val="25000"/>
                      </a:schemeClr>
                    </a:solidFill>
                    <a:latin typeface="+mn-ea"/>
                  </a:rPr>
                  <a:t>用户可以在投影仪或者计算机上进行演示也可以将演示文稿打印</a:t>
                </a:r>
              </a:p>
            </p:txBody>
          </p:sp>
          <p:sp>
            <p:nvSpPr>
              <p:cNvPr id="53" name="矩形 52"/>
              <p:cNvSpPr/>
              <p:nvPr/>
            </p:nvSpPr>
            <p:spPr>
              <a:xfrm>
                <a:off x="7483988" y="3433235"/>
                <a:ext cx="2465845" cy="71404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b="1" dirty="0">
                    <a:latin typeface="+mn-ea"/>
                  </a:rPr>
                  <a:t>诚信、敬业、务实、创新 </a:t>
                </a:r>
              </a:p>
            </p:txBody>
          </p:sp>
        </p:grpSp>
      </p:grpSp>
      <p:grpSp>
        <p:nvGrpSpPr>
          <p:cNvPr id="70" name="组合 69"/>
          <p:cNvGrpSpPr/>
          <p:nvPr/>
        </p:nvGrpSpPr>
        <p:grpSpPr>
          <a:xfrm>
            <a:off x="3514725" y="2955402"/>
            <a:ext cx="2114550" cy="1442774"/>
            <a:chOff x="4686300" y="3940536"/>
            <a:chExt cx="2819400" cy="1923698"/>
          </a:xfrm>
        </p:grpSpPr>
        <p:sp>
          <p:nvSpPr>
            <p:cNvPr id="12" name="îṥļîḑé-Rectangle: Rounded Corners 33"/>
            <p:cNvSpPr/>
            <p:nvPr/>
          </p:nvSpPr>
          <p:spPr>
            <a:xfrm>
              <a:off x="4686300" y="4359679"/>
              <a:ext cx="2819400" cy="1504555"/>
            </a:xfrm>
            <a:prstGeom prst="roundRect">
              <a:avLst>
                <a:gd name="adj" fmla="val 5694"/>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grpSp>
          <p:nvGrpSpPr>
            <p:cNvPr id="13" name="Group 34"/>
            <p:cNvGrpSpPr/>
            <p:nvPr/>
          </p:nvGrpSpPr>
          <p:grpSpPr>
            <a:xfrm>
              <a:off x="5694065" y="3940536"/>
              <a:ext cx="803870" cy="803870"/>
              <a:chOff x="5638800" y="1225947"/>
              <a:chExt cx="914400" cy="914400"/>
            </a:xfrm>
          </p:grpSpPr>
          <p:sp>
            <p:nvSpPr>
              <p:cNvPr id="33" name="îṥļîḑé-Rectangle: Rounded Corners 37"/>
              <p:cNvSpPr/>
              <p:nvPr/>
            </p:nvSpPr>
            <p:spPr>
              <a:xfrm>
                <a:off x="5638800" y="1225947"/>
                <a:ext cx="914400" cy="91440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4" name="îṥļîḑé-Freeform: Shape 38"/>
              <p:cNvSpPr>
                <a:spLocks/>
              </p:cNvSpPr>
              <p:nvPr/>
            </p:nvSpPr>
            <p:spPr bwMode="auto">
              <a:xfrm>
                <a:off x="5852919" y="1449011"/>
                <a:ext cx="486162" cy="475360"/>
              </a:xfrm>
              <a:custGeom>
                <a:avLst/>
                <a:gdLst>
                  <a:gd name="T0" fmla="*/ 203841 w 594"/>
                  <a:gd name="T1" fmla="*/ 122628 h 581"/>
                  <a:gd name="T2" fmla="*/ 201316 w 594"/>
                  <a:gd name="T3" fmla="*/ 122628 h 581"/>
                  <a:gd name="T4" fmla="*/ 196265 w 594"/>
                  <a:gd name="T5" fmla="*/ 140301 h 581"/>
                  <a:gd name="T6" fmla="*/ 196265 w 594"/>
                  <a:gd name="T7" fmla="*/ 142826 h 581"/>
                  <a:gd name="T8" fmla="*/ 196265 w 594"/>
                  <a:gd name="T9" fmla="*/ 145351 h 581"/>
                  <a:gd name="T10" fmla="*/ 196265 w 594"/>
                  <a:gd name="T11" fmla="*/ 145351 h 581"/>
                  <a:gd name="T12" fmla="*/ 193739 w 594"/>
                  <a:gd name="T13" fmla="*/ 147875 h 581"/>
                  <a:gd name="T14" fmla="*/ 185802 w 594"/>
                  <a:gd name="T15" fmla="*/ 150400 h 581"/>
                  <a:gd name="T16" fmla="*/ 185802 w 594"/>
                  <a:gd name="T17" fmla="*/ 150400 h 581"/>
                  <a:gd name="T18" fmla="*/ 155497 w 594"/>
                  <a:gd name="T19" fmla="*/ 122628 h 581"/>
                  <a:gd name="T20" fmla="*/ 155497 w 594"/>
                  <a:gd name="T21" fmla="*/ 122628 h 581"/>
                  <a:gd name="T22" fmla="*/ 50870 w 594"/>
                  <a:gd name="T23" fmla="*/ 112169 h 581"/>
                  <a:gd name="T24" fmla="*/ 60972 w 594"/>
                  <a:gd name="T25" fmla="*/ 0 h 581"/>
                  <a:gd name="T26" fmla="*/ 213943 w 594"/>
                  <a:gd name="T27" fmla="*/ 10459 h 581"/>
                  <a:gd name="T28" fmla="*/ 203841 w 594"/>
                  <a:gd name="T29" fmla="*/ 122628 h 581"/>
                  <a:gd name="T30" fmla="*/ 150446 w 594"/>
                  <a:gd name="T31" fmla="*/ 132727 h 581"/>
                  <a:gd name="T32" fmla="*/ 173175 w 594"/>
                  <a:gd name="T33" fmla="*/ 155810 h 581"/>
                  <a:gd name="T34" fmla="*/ 185802 w 594"/>
                  <a:gd name="T35" fmla="*/ 168433 h 581"/>
                  <a:gd name="T36" fmla="*/ 175700 w 594"/>
                  <a:gd name="T37" fmla="*/ 178532 h 581"/>
                  <a:gd name="T38" fmla="*/ 104266 w 594"/>
                  <a:gd name="T39" fmla="*/ 178532 h 581"/>
                  <a:gd name="T40" fmla="*/ 81537 w 594"/>
                  <a:gd name="T41" fmla="*/ 178532 h 581"/>
                  <a:gd name="T42" fmla="*/ 71074 w 594"/>
                  <a:gd name="T43" fmla="*/ 178532 h 581"/>
                  <a:gd name="T44" fmla="*/ 40768 w 594"/>
                  <a:gd name="T45" fmla="*/ 204140 h 581"/>
                  <a:gd name="T46" fmla="*/ 32831 w 594"/>
                  <a:gd name="T47" fmla="*/ 209189 h 581"/>
                  <a:gd name="T48" fmla="*/ 32831 w 594"/>
                  <a:gd name="T49" fmla="*/ 209189 h 581"/>
                  <a:gd name="T50" fmla="*/ 25255 w 594"/>
                  <a:gd name="T51" fmla="*/ 204140 h 581"/>
                  <a:gd name="T52" fmla="*/ 25255 w 594"/>
                  <a:gd name="T53" fmla="*/ 204140 h 581"/>
                  <a:gd name="T54" fmla="*/ 25255 w 594"/>
                  <a:gd name="T55" fmla="*/ 201615 h 581"/>
                  <a:gd name="T56" fmla="*/ 22729 w 594"/>
                  <a:gd name="T57" fmla="*/ 199091 h 581"/>
                  <a:gd name="T58" fmla="*/ 22729 w 594"/>
                  <a:gd name="T59" fmla="*/ 178532 h 581"/>
                  <a:gd name="T60" fmla="*/ 22729 w 594"/>
                  <a:gd name="T61" fmla="*/ 178532 h 581"/>
                  <a:gd name="T62" fmla="*/ 0 w 594"/>
                  <a:gd name="T63" fmla="*/ 168433 h 581"/>
                  <a:gd name="T64" fmla="*/ 0 w 594"/>
                  <a:gd name="T65" fmla="*/ 51215 h 581"/>
                  <a:gd name="T66" fmla="*/ 40768 w 594"/>
                  <a:gd name="T67" fmla="*/ 40756 h 581"/>
                  <a:gd name="T68" fmla="*/ 60972 w 594"/>
                  <a:gd name="T69" fmla="*/ 132727 h 5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4" h="581">
                    <a:moveTo>
                      <a:pt x="565" y="340"/>
                    </a:moveTo>
                    <a:lnTo>
                      <a:pt x="565" y="340"/>
                    </a:lnTo>
                    <a:cubicBezTo>
                      <a:pt x="558" y="340"/>
                      <a:pt x="558" y="340"/>
                      <a:pt x="558" y="340"/>
                    </a:cubicBezTo>
                    <a:cubicBezTo>
                      <a:pt x="544" y="340"/>
                      <a:pt x="544" y="340"/>
                      <a:pt x="544" y="340"/>
                    </a:cubicBezTo>
                    <a:cubicBezTo>
                      <a:pt x="544" y="389"/>
                      <a:pt x="544" y="389"/>
                      <a:pt x="544" y="389"/>
                    </a:cubicBezTo>
                    <a:lnTo>
                      <a:pt x="544" y="396"/>
                    </a:lnTo>
                    <a:cubicBezTo>
                      <a:pt x="544" y="396"/>
                      <a:pt x="544" y="396"/>
                      <a:pt x="544" y="403"/>
                    </a:cubicBezTo>
                    <a:lnTo>
                      <a:pt x="537" y="410"/>
                    </a:lnTo>
                    <a:cubicBezTo>
                      <a:pt x="530" y="417"/>
                      <a:pt x="523" y="417"/>
                      <a:pt x="515" y="417"/>
                    </a:cubicBezTo>
                    <a:cubicBezTo>
                      <a:pt x="508" y="417"/>
                      <a:pt x="501" y="417"/>
                      <a:pt x="501" y="410"/>
                    </a:cubicBezTo>
                    <a:cubicBezTo>
                      <a:pt x="431" y="340"/>
                      <a:pt x="431" y="340"/>
                      <a:pt x="431" y="340"/>
                    </a:cubicBezTo>
                    <a:cubicBezTo>
                      <a:pt x="169" y="340"/>
                      <a:pt x="169" y="340"/>
                      <a:pt x="169" y="340"/>
                    </a:cubicBezTo>
                    <a:cubicBezTo>
                      <a:pt x="155" y="340"/>
                      <a:pt x="141" y="332"/>
                      <a:pt x="141" y="311"/>
                    </a:cubicBezTo>
                    <a:cubicBezTo>
                      <a:pt x="141" y="29"/>
                      <a:pt x="141" y="29"/>
                      <a:pt x="141" y="29"/>
                    </a:cubicBezTo>
                    <a:cubicBezTo>
                      <a:pt x="141" y="14"/>
                      <a:pt x="155" y="0"/>
                      <a:pt x="169" y="0"/>
                    </a:cubicBezTo>
                    <a:cubicBezTo>
                      <a:pt x="565" y="0"/>
                      <a:pt x="565" y="0"/>
                      <a:pt x="565" y="0"/>
                    </a:cubicBezTo>
                    <a:cubicBezTo>
                      <a:pt x="579" y="0"/>
                      <a:pt x="593" y="14"/>
                      <a:pt x="593" y="29"/>
                    </a:cubicBezTo>
                    <a:cubicBezTo>
                      <a:pt x="593" y="311"/>
                      <a:pt x="593" y="311"/>
                      <a:pt x="593" y="311"/>
                    </a:cubicBezTo>
                    <a:cubicBezTo>
                      <a:pt x="593" y="332"/>
                      <a:pt x="579" y="340"/>
                      <a:pt x="565" y="340"/>
                    </a:cubicBezTo>
                    <a:close/>
                    <a:moveTo>
                      <a:pt x="417" y="368"/>
                    </a:moveTo>
                    <a:lnTo>
                      <a:pt x="417" y="368"/>
                    </a:lnTo>
                    <a:cubicBezTo>
                      <a:pt x="480" y="432"/>
                      <a:pt x="480" y="432"/>
                      <a:pt x="480" y="432"/>
                    </a:cubicBezTo>
                    <a:cubicBezTo>
                      <a:pt x="487" y="439"/>
                      <a:pt x="501" y="446"/>
                      <a:pt x="515" y="446"/>
                    </a:cubicBezTo>
                    <a:cubicBezTo>
                      <a:pt x="515" y="467"/>
                      <a:pt x="515" y="467"/>
                      <a:pt x="515" y="467"/>
                    </a:cubicBezTo>
                    <a:cubicBezTo>
                      <a:pt x="515" y="481"/>
                      <a:pt x="508" y="495"/>
                      <a:pt x="487" y="495"/>
                    </a:cubicBezTo>
                    <a:cubicBezTo>
                      <a:pt x="289" y="495"/>
                      <a:pt x="289" y="495"/>
                      <a:pt x="289" y="495"/>
                    </a:cubicBezTo>
                    <a:cubicBezTo>
                      <a:pt x="226" y="495"/>
                      <a:pt x="226" y="495"/>
                      <a:pt x="226" y="495"/>
                    </a:cubicBezTo>
                    <a:cubicBezTo>
                      <a:pt x="197" y="495"/>
                      <a:pt x="197" y="495"/>
                      <a:pt x="197" y="495"/>
                    </a:cubicBezTo>
                    <a:cubicBezTo>
                      <a:pt x="190" y="495"/>
                      <a:pt x="190" y="495"/>
                      <a:pt x="190" y="495"/>
                    </a:cubicBezTo>
                    <a:cubicBezTo>
                      <a:pt x="113" y="566"/>
                      <a:pt x="113" y="566"/>
                      <a:pt x="113" y="566"/>
                    </a:cubicBezTo>
                    <a:cubicBezTo>
                      <a:pt x="106" y="573"/>
                      <a:pt x="99" y="580"/>
                      <a:pt x="91" y="580"/>
                    </a:cubicBezTo>
                    <a:cubicBezTo>
                      <a:pt x="84" y="580"/>
                      <a:pt x="77" y="573"/>
                      <a:pt x="77" y="566"/>
                    </a:cubicBezTo>
                    <a:cubicBezTo>
                      <a:pt x="70" y="566"/>
                      <a:pt x="70" y="566"/>
                      <a:pt x="70" y="566"/>
                    </a:cubicBezTo>
                    <a:lnTo>
                      <a:pt x="70" y="559"/>
                    </a:lnTo>
                    <a:cubicBezTo>
                      <a:pt x="70" y="559"/>
                      <a:pt x="63" y="559"/>
                      <a:pt x="63" y="552"/>
                    </a:cubicBezTo>
                    <a:cubicBezTo>
                      <a:pt x="63" y="495"/>
                      <a:pt x="63" y="495"/>
                      <a:pt x="63" y="495"/>
                    </a:cubicBezTo>
                    <a:cubicBezTo>
                      <a:pt x="28" y="495"/>
                      <a:pt x="28" y="495"/>
                      <a:pt x="28" y="495"/>
                    </a:cubicBezTo>
                    <a:cubicBezTo>
                      <a:pt x="14" y="495"/>
                      <a:pt x="0" y="481"/>
                      <a:pt x="0" y="467"/>
                    </a:cubicBezTo>
                    <a:cubicBezTo>
                      <a:pt x="0" y="142"/>
                      <a:pt x="0" y="142"/>
                      <a:pt x="0" y="142"/>
                    </a:cubicBezTo>
                    <a:cubicBezTo>
                      <a:pt x="0" y="128"/>
                      <a:pt x="14" y="113"/>
                      <a:pt x="28" y="113"/>
                    </a:cubicBezTo>
                    <a:cubicBezTo>
                      <a:pt x="113" y="113"/>
                      <a:pt x="113" y="113"/>
                      <a:pt x="113" y="113"/>
                    </a:cubicBezTo>
                    <a:cubicBezTo>
                      <a:pt x="113" y="311"/>
                      <a:pt x="113" y="311"/>
                      <a:pt x="113" y="311"/>
                    </a:cubicBezTo>
                    <a:cubicBezTo>
                      <a:pt x="113" y="347"/>
                      <a:pt x="141" y="368"/>
                      <a:pt x="169" y="368"/>
                    </a:cubicBezTo>
                    <a:lnTo>
                      <a:pt x="417" y="368"/>
                    </a:lnTo>
                    <a:close/>
                  </a:path>
                </a:pathLst>
              </a:custGeom>
              <a:solidFill>
                <a:schemeClr val="bg1"/>
              </a:solidFill>
              <a:ln>
                <a:noFill/>
              </a:ln>
              <a:effectLst/>
              <a:extLst/>
            </p:spPr>
            <p:txBody>
              <a:bodyPr anchor="ctr"/>
              <a:lstStyle/>
              <a:p>
                <a:pPr algn="ctr"/>
                <a:endParaRPr/>
              </a:p>
            </p:txBody>
          </p:sp>
        </p:grpSp>
        <p:grpSp>
          <p:nvGrpSpPr>
            <p:cNvPr id="54" name="组合 53"/>
            <p:cNvGrpSpPr/>
            <p:nvPr/>
          </p:nvGrpSpPr>
          <p:grpSpPr>
            <a:xfrm>
              <a:off x="4805812" y="4858338"/>
              <a:ext cx="2576511" cy="865594"/>
              <a:chOff x="7483989" y="3433235"/>
              <a:chExt cx="2576511" cy="865594"/>
            </a:xfrm>
          </p:grpSpPr>
          <p:sp>
            <p:nvSpPr>
              <p:cNvPr id="55" name="矩形 54"/>
              <p:cNvSpPr/>
              <p:nvPr/>
            </p:nvSpPr>
            <p:spPr>
              <a:xfrm>
                <a:off x="7483989" y="3732519"/>
                <a:ext cx="2576511" cy="56631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900" dirty="0">
                    <a:solidFill>
                      <a:schemeClr val="tx1">
                        <a:lumMod val="75000"/>
                        <a:lumOff val="25000"/>
                      </a:schemeClr>
                    </a:solidFill>
                    <a:latin typeface="+mn-ea"/>
                  </a:rPr>
                  <a:t>用户可以在投影仪或者计算机上进行演示也可以将演示文稿打印</a:t>
                </a:r>
              </a:p>
            </p:txBody>
          </p:sp>
          <p:sp>
            <p:nvSpPr>
              <p:cNvPr id="56" name="矩形 55"/>
              <p:cNvSpPr/>
              <p:nvPr/>
            </p:nvSpPr>
            <p:spPr>
              <a:xfrm>
                <a:off x="7483989" y="3433235"/>
                <a:ext cx="2050552" cy="418576"/>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b="1" dirty="0">
                    <a:latin typeface="+mn-ea"/>
                  </a:rPr>
                  <a:t>成就品牌</a:t>
                </a:r>
              </a:p>
            </p:txBody>
          </p:sp>
        </p:grpSp>
      </p:grpSp>
      <p:grpSp>
        <p:nvGrpSpPr>
          <p:cNvPr id="68" name="组合 67"/>
          <p:cNvGrpSpPr/>
          <p:nvPr/>
        </p:nvGrpSpPr>
        <p:grpSpPr>
          <a:xfrm>
            <a:off x="6057900" y="1220978"/>
            <a:ext cx="2114550" cy="1438798"/>
            <a:chOff x="8077200" y="1627970"/>
            <a:chExt cx="2819400" cy="1918397"/>
          </a:xfrm>
        </p:grpSpPr>
        <p:sp>
          <p:nvSpPr>
            <p:cNvPr id="8" name="îṥļîḑé-Rectangle: Rounded Corners 19"/>
            <p:cNvSpPr/>
            <p:nvPr/>
          </p:nvSpPr>
          <p:spPr>
            <a:xfrm>
              <a:off x="8077200" y="2041812"/>
              <a:ext cx="2819400" cy="1504555"/>
            </a:xfrm>
            <a:prstGeom prst="roundRect">
              <a:avLst>
                <a:gd name="adj" fmla="val 5694"/>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grpSp>
          <p:nvGrpSpPr>
            <p:cNvPr id="9" name="Group 20"/>
            <p:cNvGrpSpPr/>
            <p:nvPr/>
          </p:nvGrpSpPr>
          <p:grpSpPr>
            <a:xfrm>
              <a:off x="9084964" y="1627970"/>
              <a:ext cx="803870" cy="803870"/>
              <a:chOff x="9029700" y="1225947"/>
              <a:chExt cx="914400" cy="914400"/>
            </a:xfrm>
          </p:grpSpPr>
          <p:sp>
            <p:nvSpPr>
              <p:cNvPr id="37" name="îṥļîḑé-Rectangle: Rounded Corners 23"/>
              <p:cNvSpPr/>
              <p:nvPr/>
            </p:nvSpPr>
            <p:spPr>
              <a:xfrm>
                <a:off x="9029700" y="1225947"/>
                <a:ext cx="914400" cy="91440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8" name="îṥļîḑé-Freeform: Shape 24"/>
              <p:cNvSpPr>
                <a:spLocks/>
              </p:cNvSpPr>
              <p:nvPr/>
            </p:nvSpPr>
            <p:spPr bwMode="auto">
              <a:xfrm>
                <a:off x="9242018" y="1422852"/>
                <a:ext cx="489764" cy="421343"/>
              </a:xfrm>
              <a:custGeom>
                <a:avLst/>
                <a:gdLst>
                  <a:gd name="T0" fmla="*/ 205475 w 601"/>
                  <a:gd name="T1" fmla="*/ 185379 h 517"/>
                  <a:gd name="T2" fmla="*/ 0 w 601"/>
                  <a:gd name="T3" fmla="*/ 174960 h 517"/>
                  <a:gd name="T4" fmla="*/ 0 w 601"/>
                  <a:gd name="T5" fmla="*/ 111730 h 517"/>
                  <a:gd name="T6" fmla="*/ 28019 w 601"/>
                  <a:gd name="T7" fmla="*/ 35567 h 517"/>
                  <a:gd name="T8" fmla="*/ 35563 w 601"/>
                  <a:gd name="T9" fmla="*/ 30537 h 517"/>
                  <a:gd name="T10" fmla="*/ 53165 w 601"/>
                  <a:gd name="T11" fmla="*/ 30537 h 517"/>
                  <a:gd name="T12" fmla="*/ 86213 w 601"/>
                  <a:gd name="T13" fmla="*/ 35567 h 517"/>
                  <a:gd name="T14" fmla="*/ 53165 w 601"/>
                  <a:gd name="T15" fmla="*/ 50656 h 517"/>
                  <a:gd name="T16" fmla="*/ 43107 w 601"/>
                  <a:gd name="T17" fmla="*/ 50656 h 517"/>
                  <a:gd name="T18" fmla="*/ 45621 w 601"/>
                  <a:gd name="T19" fmla="*/ 101312 h 517"/>
                  <a:gd name="T20" fmla="*/ 55679 w 601"/>
                  <a:gd name="T21" fmla="*/ 101312 h 517"/>
                  <a:gd name="T22" fmla="*/ 65737 w 601"/>
                  <a:gd name="T23" fmla="*/ 121790 h 517"/>
                  <a:gd name="T24" fmla="*/ 147281 w 601"/>
                  <a:gd name="T25" fmla="*/ 111730 h 517"/>
                  <a:gd name="T26" fmla="*/ 167397 w 601"/>
                  <a:gd name="T27" fmla="*/ 101312 h 517"/>
                  <a:gd name="T28" fmla="*/ 190387 w 601"/>
                  <a:gd name="T29" fmla="*/ 101312 h 517"/>
                  <a:gd name="T30" fmla="*/ 162368 w 601"/>
                  <a:gd name="T31" fmla="*/ 50656 h 517"/>
                  <a:gd name="T32" fmla="*/ 126805 w 601"/>
                  <a:gd name="T33" fmla="*/ 50656 h 517"/>
                  <a:gd name="T34" fmla="*/ 126805 w 601"/>
                  <a:gd name="T35" fmla="*/ 30537 h 517"/>
                  <a:gd name="T36" fmla="*/ 162368 w 601"/>
                  <a:gd name="T37" fmla="*/ 30537 h 517"/>
                  <a:gd name="T38" fmla="*/ 177455 w 601"/>
                  <a:gd name="T39" fmla="*/ 30537 h 517"/>
                  <a:gd name="T40" fmla="*/ 215533 w 601"/>
                  <a:gd name="T41" fmla="*/ 106341 h 517"/>
                  <a:gd name="T42" fmla="*/ 215533 w 601"/>
                  <a:gd name="T43" fmla="*/ 111730 h 517"/>
                  <a:gd name="T44" fmla="*/ 215533 w 601"/>
                  <a:gd name="T45" fmla="*/ 174960 h 517"/>
                  <a:gd name="T46" fmla="*/ 142252 w 601"/>
                  <a:gd name="T47" fmla="*/ 73649 h 517"/>
                  <a:gd name="T48" fmla="*/ 136863 w 601"/>
                  <a:gd name="T49" fmla="*/ 81193 h 517"/>
                  <a:gd name="T50" fmla="*/ 106689 w 601"/>
                  <a:gd name="T51" fmla="*/ 106341 h 517"/>
                  <a:gd name="T52" fmla="*/ 76155 w 601"/>
                  <a:gd name="T53" fmla="*/ 81193 h 517"/>
                  <a:gd name="T54" fmla="*/ 83699 w 601"/>
                  <a:gd name="T55" fmla="*/ 63230 h 517"/>
                  <a:gd name="T56" fmla="*/ 96271 w 601"/>
                  <a:gd name="T57" fmla="*/ 73649 h 517"/>
                  <a:gd name="T58" fmla="*/ 96271 w 601"/>
                  <a:gd name="T59" fmla="*/ 25148 h 517"/>
                  <a:gd name="T60" fmla="*/ 106689 w 601"/>
                  <a:gd name="T61" fmla="*/ 0 h 517"/>
                  <a:gd name="T62" fmla="*/ 116747 w 601"/>
                  <a:gd name="T63" fmla="*/ 30537 h 517"/>
                  <a:gd name="T64" fmla="*/ 116747 w 601"/>
                  <a:gd name="T65" fmla="*/ 73649 h 517"/>
                  <a:gd name="T66" fmla="*/ 131834 w 601"/>
                  <a:gd name="T67" fmla="*/ 63230 h 51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01" h="517">
                    <a:moveTo>
                      <a:pt x="572" y="516"/>
                    </a:moveTo>
                    <a:lnTo>
                      <a:pt x="572" y="516"/>
                    </a:lnTo>
                    <a:cubicBezTo>
                      <a:pt x="28" y="516"/>
                      <a:pt x="28" y="516"/>
                      <a:pt x="28" y="516"/>
                    </a:cubicBezTo>
                    <a:cubicBezTo>
                      <a:pt x="7" y="516"/>
                      <a:pt x="0" y="502"/>
                      <a:pt x="0" y="487"/>
                    </a:cubicBezTo>
                    <a:cubicBezTo>
                      <a:pt x="0" y="311"/>
                      <a:pt x="0" y="311"/>
                      <a:pt x="0" y="311"/>
                    </a:cubicBezTo>
                    <a:cubicBezTo>
                      <a:pt x="0" y="304"/>
                      <a:pt x="0" y="304"/>
                      <a:pt x="0" y="296"/>
                    </a:cubicBezTo>
                    <a:cubicBezTo>
                      <a:pt x="78" y="99"/>
                      <a:pt x="78" y="99"/>
                      <a:pt x="78" y="99"/>
                    </a:cubicBezTo>
                    <a:cubicBezTo>
                      <a:pt x="78" y="92"/>
                      <a:pt x="92" y="85"/>
                      <a:pt x="99" y="85"/>
                    </a:cubicBezTo>
                    <a:cubicBezTo>
                      <a:pt x="148" y="85"/>
                      <a:pt x="148" y="85"/>
                      <a:pt x="148" y="85"/>
                    </a:cubicBezTo>
                    <a:cubicBezTo>
                      <a:pt x="240" y="85"/>
                      <a:pt x="240" y="85"/>
                      <a:pt x="240" y="85"/>
                    </a:cubicBezTo>
                    <a:cubicBezTo>
                      <a:pt x="240" y="99"/>
                      <a:pt x="240" y="99"/>
                      <a:pt x="240" y="99"/>
                    </a:cubicBezTo>
                    <a:cubicBezTo>
                      <a:pt x="240" y="141"/>
                      <a:pt x="240" y="141"/>
                      <a:pt x="240" y="141"/>
                    </a:cubicBezTo>
                    <a:cubicBezTo>
                      <a:pt x="148" y="141"/>
                      <a:pt x="148" y="141"/>
                      <a:pt x="148" y="141"/>
                    </a:cubicBezTo>
                    <a:cubicBezTo>
                      <a:pt x="120" y="141"/>
                      <a:pt x="120" y="141"/>
                      <a:pt x="120" y="141"/>
                    </a:cubicBezTo>
                    <a:cubicBezTo>
                      <a:pt x="63" y="282"/>
                      <a:pt x="63" y="282"/>
                      <a:pt x="63" y="282"/>
                    </a:cubicBezTo>
                    <a:cubicBezTo>
                      <a:pt x="127" y="282"/>
                      <a:pt x="127" y="282"/>
                      <a:pt x="127" y="282"/>
                    </a:cubicBezTo>
                    <a:cubicBezTo>
                      <a:pt x="155" y="282"/>
                      <a:pt x="155" y="282"/>
                      <a:pt x="155" y="282"/>
                    </a:cubicBezTo>
                    <a:cubicBezTo>
                      <a:pt x="176" y="282"/>
                      <a:pt x="183" y="289"/>
                      <a:pt x="183" y="311"/>
                    </a:cubicBezTo>
                    <a:cubicBezTo>
                      <a:pt x="183" y="339"/>
                      <a:pt x="183" y="339"/>
                      <a:pt x="183" y="339"/>
                    </a:cubicBezTo>
                    <a:cubicBezTo>
                      <a:pt x="410" y="339"/>
                      <a:pt x="410" y="339"/>
                      <a:pt x="410" y="339"/>
                    </a:cubicBezTo>
                    <a:cubicBezTo>
                      <a:pt x="410" y="311"/>
                      <a:pt x="410" y="311"/>
                      <a:pt x="410" y="311"/>
                    </a:cubicBezTo>
                    <a:cubicBezTo>
                      <a:pt x="410" y="289"/>
                      <a:pt x="424" y="282"/>
                      <a:pt x="438" y="282"/>
                    </a:cubicBezTo>
                    <a:cubicBezTo>
                      <a:pt x="466" y="282"/>
                      <a:pt x="466" y="282"/>
                      <a:pt x="466" y="282"/>
                    </a:cubicBezTo>
                    <a:cubicBezTo>
                      <a:pt x="530" y="282"/>
                      <a:pt x="530" y="282"/>
                      <a:pt x="530" y="282"/>
                    </a:cubicBezTo>
                    <a:cubicBezTo>
                      <a:pt x="480" y="141"/>
                      <a:pt x="480" y="141"/>
                      <a:pt x="480" y="141"/>
                    </a:cubicBezTo>
                    <a:cubicBezTo>
                      <a:pt x="452" y="141"/>
                      <a:pt x="452" y="141"/>
                      <a:pt x="452" y="141"/>
                    </a:cubicBezTo>
                    <a:cubicBezTo>
                      <a:pt x="353" y="141"/>
                      <a:pt x="353" y="141"/>
                      <a:pt x="353" y="141"/>
                    </a:cubicBezTo>
                    <a:cubicBezTo>
                      <a:pt x="353" y="99"/>
                      <a:pt x="353" y="99"/>
                      <a:pt x="353" y="99"/>
                    </a:cubicBezTo>
                    <a:cubicBezTo>
                      <a:pt x="353" y="85"/>
                      <a:pt x="353" y="85"/>
                      <a:pt x="353" y="85"/>
                    </a:cubicBezTo>
                    <a:cubicBezTo>
                      <a:pt x="452" y="85"/>
                      <a:pt x="452" y="85"/>
                      <a:pt x="452" y="85"/>
                    </a:cubicBezTo>
                    <a:cubicBezTo>
                      <a:pt x="494" y="85"/>
                      <a:pt x="494" y="85"/>
                      <a:pt x="494" y="85"/>
                    </a:cubicBezTo>
                    <a:cubicBezTo>
                      <a:pt x="509" y="85"/>
                      <a:pt x="523" y="92"/>
                      <a:pt x="523" y="99"/>
                    </a:cubicBezTo>
                    <a:cubicBezTo>
                      <a:pt x="600" y="296"/>
                      <a:pt x="600" y="296"/>
                      <a:pt x="600" y="296"/>
                    </a:cubicBezTo>
                    <a:cubicBezTo>
                      <a:pt x="600" y="304"/>
                      <a:pt x="600" y="304"/>
                      <a:pt x="600" y="311"/>
                    </a:cubicBezTo>
                    <a:cubicBezTo>
                      <a:pt x="600" y="487"/>
                      <a:pt x="600" y="487"/>
                      <a:pt x="600" y="487"/>
                    </a:cubicBezTo>
                    <a:cubicBezTo>
                      <a:pt x="600" y="502"/>
                      <a:pt x="586" y="516"/>
                      <a:pt x="572" y="516"/>
                    </a:cubicBezTo>
                    <a:close/>
                    <a:moveTo>
                      <a:pt x="396" y="205"/>
                    </a:moveTo>
                    <a:lnTo>
                      <a:pt x="396" y="205"/>
                    </a:lnTo>
                    <a:cubicBezTo>
                      <a:pt x="396" y="212"/>
                      <a:pt x="389" y="219"/>
                      <a:pt x="381" y="226"/>
                    </a:cubicBezTo>
                    <a:cubicBezTo>
                      <a:pt x="318" y="289"/>
                      <a:pt x="318" y="289"/>
                      <a:pt x="318" y="289"/>
                    </a:cubicBezTo>
                    <a:cubicBezTo>
                      <a:pt x="311" y="296"/>
                      <a:pt x="304" y="296"/>
                      <a:pt x="297" y="296"/>
                    </a:cubicBezTo>
                    <a:cubicBezTo>
                      <a:pt x="290" y="296"/>
                      <a:pt x="283" y="296"/>
                      <a:pt x="283" y="289"/>
                    </a:cubicBezTo>
                    <a:cubicBezTo>
                      <a:pt x="212" y="226"/>
                      <a:pt x="212" y="226"/>
                      <a:pt x="212" y="226"/>
                    </a:cubicBezTo>
                    <a:cubicBezTo>
                      <a:pt x="205" y="219"/>
                      <a:pt x="205" y="212"/>
                      <a:pt x="205" y="205"/>
                    </a:cubicBezTo>
                    <a:cubicBezTo>
                      <a:pt x="205" y="191"/>
                      <a:pt x="219" y="176"/>
                      <a:pt x="233" y="176"/>
                    </a:cubicBezTo>
                    <a:cubicBezTo>
                      <a:pt x="240" y="176"/>
                      <a:pt x="247" y="176"/>
                      <a:pt x="254" y="183"/>
                    </a:cubicBezTo>
                    <a:cubicBezTo>
                      <a:pt x="268" y="205"/>
                      <a:pt x="268" y="205"/>
                      <a:pt x="268" y="205"/>
                    </a:cubicBezTo>
                    <a:cubicBezTo>
                      <a:pt x="268" y="99"/>
                      <a:pt x="268" y="99"/>
                      <a:pt x="268" y="99"/>
                    </a:cubicBezTo>
                    <a:cubicBezTo>
                      <a:pt x="268" y="70"/>
                      <a:pt x="268" y="70"/>
                      <a:pt x="268" y="70"/>
                    </a:cubicBezTo>
                    <a:cubicBezTo>
                      <a:pt x="268" y="28"/>
                      <a:pt x="268" y="28"/>
                      <a:pt x="268" y="28"/>
                    </a:cubicBezTo>
                    <a:cubicBezTo>
                      <a:pt x="268" y="7"/>
                      <a:pt x="283" y="0"/>
                      <a:pt x="297" y="0"/>
                    </a:cubicBezTo>
                    <a:cubicBezTo>
                      <a:pt x="318" y="0"/>
                      <a:pt x="325" y="7"/>
                      <a:pt x="325" y="28"/>
                    </a:cubicBezTo>
                    <a:cubicBezTo>
                      <a:pt x="325" y="85"/>
                      <a:pt x="325" y="85"/>
                      <a:pt x="325" y="85"/>
                    </a:cubicBezTo>
                    <a:cubicBezTo>
                      <a:pt x="325" y="92"/>
                      <a:pt x="325" y="92"/>
                      <a:pt x="325" y="92"/>
                    </a:cubicBezTo>
                    <a:cubicBezTo>
                      <a:pt x="325" y="205"/>
                      <a:pt x="325" y="205"/>
                      <a:pt x="325" y="205"/>
                    </a:cubicBezTo>
                    <a:cubicBezTo>
                      <a:pt x="346" y="183"/>
                      <a:pt x="346" y="183"/>
                      <a:pt x="346" y="183"/>
                    </a:cubicBezTo>
                    <a:cubicBezTo>
                      <a:pt x="353" y="176"/>
                      <a:pt x="360" y="176"/>
                      <a:pt x="367" y="176"/>
                    </a:cubicBezTo>
                    <a:cubicBezTo>
                      <a:pt x="381" y="176"/>
                      <a:pt x="396" y="191"/>
                      <a:pt x="396" y="205"/>
                    </a:cubicBezTo>
                    <a:close/>
                  </a:path>
                </a:pathLst>
              </a:custGeom>
              <a:solidFill>
                <a:schemeClr val="bg1"/>
              </a:solidFill>
              <a:ln>
                <a:noFill/>
              </a:ln>
              <a:effectLst/>
              <a:extLst/>
            </p:spPr>
            <p:txBody>
              <a:bodyPr anchor="ctr"/>
              <a:lstStyle/>
              <a:p>
                <a:pPr algn="ctr"/>
                <a:endParaRPr/>
              </a:p>
            </p:txBody>
          </p:sp>
        </p:grpSp>
        <p:grpSp>
          <p:nvGrpSpPr>
            <p:cNvPr id="57" name="组合 56"/>
            <p:cNvGrpSpPr/>
            <p:nvPr/>
          </p:nvGrpSpPr>
          <p:grpSpPr>
            <a:xfrm>
              <a:off x="8199138" y="2545454"/>
              <a:ext cx="2576511" cy="865594"/>
              <a:chOff x="7483989" y="3433235"/>
              <a:chExt cx="2576511" cy="865594"/>
            </a:xfrm>
          </p:grpSpPr>
          <p:sp>
            <p:nvSpPr>
              <p:cNvPr id="58" name="矩形 57"/>
              <p:cNvSpPr/>
              <p:nvPr/>
            </p:nvSpPr>
            <p:spPr>
              <a:xfrm>
                <a:off x="7483989" y="3732519"/>
                <a:ext cx="2576511" cy="56631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900" dirty="0">
                    <a:solidFill>
                      <a:schemeClr val="tx1">
                        <a:lumMod val="75000"/>
                        <a:lumOff val="25000"/>
                      </a:schemeClr>
                    </a:solidFill>
                    <a:latin typeface="+mn-ea"/>
                  </a:rPr>
                  <a:t>用户可以在投影仪或者计算机上进行演示也可以将演示文稿打印</a:t>
                </a:r>
              </a:p>
            </p:txBody>
          </p:sp>
          <p:sp>
            <p:nvSpPr>
              <p:cNvPr id="59" name="矩形 58"/>
              <p:cNvSpPr/>
              <p:nvPr/>
            </p:nvSpPr>
            <p:spPr>
              <a:xfrm>
                <a:off x="7483989" y="3433235"/>
                <a:ext cx="2468862" cy="71404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b="1" dirty="0">
                    <a:latin typeface="+mn-ea"/>
                  </a:rPr>
                  <a:t>国际化、品牌化、专业化 </a:t>
                </a:r>
              </a:p>
            </p:txBody>
          </p:sp>
        </p:grpSp>
      </p:grpSp>
      <p:grpSp>
        <p:nvGrpSpPr>
          <p:cNvPr id="69" name="组合 68"/>
          <p:cNvGrpSpPr/>
          <p:nvPr/>
        </p:nvGrpSpPr>
        <p:grpSpPr>
          <a:xfrm>
            <a:off x="6057900" y="2953263"/>
            <a:ext cx="2114550" cy="1444913"/>
            <a:chOff x="8077200" y="3937683"/>
            <a:chExt cx="2819400" cy="1926551"/>
          </a:xfrm>
        </p:grpSpPr>
        <p:sp>
          <p:nvSpPr>
            <p:cNvPr id="14" name="îṥļîḑé-Rectangle: Rounded Corners 40"/>
            <p:cNvSpPr/>
            <p:nvPr/>
          </p:nvSpPr>
          <p:spPr>
            <a:xfrm>
              <a:off x="8077200" y="4359679"/>
              <a:ext cx="2819400" cy="1504555"/>
            </a:xfrm>
            <a:prstGeom prst="roundRect">
              <a:avLst>
                <a:gd name="adj" fmla="val 5694"/>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grpSp>
          <p:nvGrpSpPr>
            <p:cNvPr id="15" name="Group 41"/>
            <p:cNvGrpSpPr/>
            <p:nvPr/>
          </p:nvGrpSpPr>
          <p:grpSpPr>
            <a:xfrm>
              <a:off x="9084964" y="3937683"/>
              <a:ext cx="803870" cy="803870"/>
              <a:chOff x="9029700" y="1225947"/>
              <a:chExt cx="914400" cy="914400"/>
            </a:xfrm>
          </p:grpSpPr>
          <p:sp>
            <p:nvSpPr>
              <p:cNvPr id="31" name="îṥļîḑé-Rectangle: Rounded Corners 44"/>
              <p:cNvSpPr/>
              <p:nvPr/>
            </p:nvSpPr>
            <p:spPr>
              <a:xfrm>
                <a:off x="9029700" y="1225947"/>
                <a:ext cx="914400" cy="9144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2" name="îṥļîḑé-Freeform: Shape 45"/>
              <p:cNvSpPr>
                <a:spLocks/>
              </p:cNvSpPr>
              <p:nvPr/>
            </p:nvSpPr>
            <p:spPr bwMode="auto">
              <a:xfrm>
                <a:off x="9242018" y="1422852"/>
                <a:ext cx="489764" cy="421343"/>
              </a:xfrm>
              <a:custGeom>
                <a:avLst/>
                <a:gdLst>
                  <a:gd name="T0" fmla="*/ 205475 w 601"/>
                  <a:gd name="T1" fmla="*/ 185379 h 517"/>
                  <a:gd name="T2" fmla="*/ 0 w 601"/>
                  <a:gd name="T3" fmla="*/ 174960 h 517"/>
                  <a:gd name="T4" fmla="*/ 0 w 601"/>
                  <a:gd name="T5" fmla="*/ 111730 h 517"/>
                  <a:gd name="T6" fmla="*/ 28019 w 601"/>
                  <a:gd name="T7" fmla="*/ 35567 h 517"/>
                  <a:gd name="T8" fmla="*/ 35563 w 601"/>
                  <a:gd name="T9" fmla="*/ 30537 h 517"/>
                  <a:gd name="T10" fmla="*/ 53165 w 601"/>
                  <a:gd name="T11" fmla="*/ 30537 h 517"/>
                  <a:gd name="T12" fmla="*/ 86213 w 601"/>
                  <a:gd name="T13" fmla="*/ 35567 h 517"/>
                  <a:gd name="T14" fmla="*/ 53165 w 601"/>
                  <a:gd name="T15" fmla="*/ 50656 h 517"/>
                  <a:gd name="T16" fmla="*/ 43107 w 601"/>
                  <a:gd name="T17" fmla="*/ 50656 h 517"/>
                  <a:gd name="T18" fmla="*/ 45621 w 601"/>
                  <a:gd name="T19" fmla="*/ 101312 h 517"/>
                  <a:gd name="T20" fmla="*/ 55679 w 601"/>
                  <a:gd name="T21" fmla="*/ 101312 h 517"/>
                  <a:gd name="T22" fmla="*/ 65737 w 601"/>
                  <a:gd name="T23" fmla="*/ 121790 h 517"/>
                  <a:gd name="T24" fmla="*/ 147281 w 601"/>
                  <a:gd name="T25" fmla="*/ 111730 h 517"/>
                  <a:gd name="T26" fmla="*/ 167397 w 601"/>
                  <a:gd name="T27" fmla="*/ 101312 h 517"/>
                  <a:gd name="T28" fmla="*/ 190387 w 601"/>
                  <a:gd name="T29" fmla="*/ 101312 h 517"/>
                  <a:gd name="T30" fmla="*/ 162368 w 601"/>
                  <a:gd name="T31" fmla="*/ 50656 h 517"/>
                  <a:gd name="T32" fmla="*/ 126805 w 601"/>
                  <a:gd name="T33" fmla="*/ 50656 h 517"/>
                  <a:gd name="T34" fmla="*/ 126805 w 601"/>
                  <a:gd name="T35" fmla="*/ 30537 h 517"/>
                  <a:gd name="T36" fmla="*/ 162368 w 601"/>
                  <a:gd name="T37" fmla="*/ 30537 h 517"/>
                  <a:gd name="T38" fmla="*/ 177455 w 601"/>
                  <a:gd name="T39" fmla="*/ 30537 h 517"/>
                  <a:gd name="T40" fmla="*/ 215533 w 601"/>
                  <a:gd name="T41" fmla="*/ 106341 h 517"/>
                  <a:gd name="T42" fmla="*/ 215533 w 601"/>
                  <a:gd name="T43" fmla="*/ 111730 h 517"/>
                  <a:gd name="T44" fmla="*/ 215533 w 601"/>
                  <a:gd name="T45" fmla="*/ 174960 h 517"/>
                  <a:gd name="T46" fmla="*/ 142252 w 601"/>
                  <a:gd name="T47" fmla="*/ 73649 h 517"/>
                  <a:gd name="T48" fmla="*/ 136863 w 601"/>
                  <a:gd name="T49" fmla="*/ 81193 h 517"/>
                  <a:gd name="T50" fmla="*/ 106689 w 601"/>
                  <a:gd name="T51" fmla="*/ 106341 h 517"/>
                  <a:gd name="T52" fmla="*/ 76155 w 601"/>
                  <a:gd name="T53" fmla="*/ 81193 h 517"/>
                  <a:gd name="T54" fmla="*/ 83699 w 601"/>
                  <a:gd name="T55" fmla="*/ 63230 h 517"/>
                  <a:gd name="T56" fmla="*/ 96271 w 601"/>
                  <a:gd name="T57" fmla="*/ 73649 h 517"/>
                  <a:gd name="T58" fmla="*/ 96271 w 601"/>
                  <a:gd name="T59" fmla="*/ 25148 h 517"/>
                  <a:gd name="T60" fmla="*/ 106689 w 601"/>
                  <a:gd name="T61" fmla="*/ 0 h 517"/>
                  <a:gd name="T62" fmla="*/ 116747 w 601"/>
                  <a:gd name="T63" fmla="*/ 30537 h 517"/>
                  <a:gd name="T64" fmla="*/ 116747 w 601"/>
                  <a:gd name="T65" fmla="*/ 73649 h 517"/>
                  <a:gd name="T66" fmla="*/ 131834 w 601"/>
                  <a:gd name="T67" fmla="*/ 63230 h 51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01" h="517">
                    <a:moveTo>
                      <a:pt x="572" y="516"/>
                    </a:moveTo>
                    <a:lnTo>
                      <a:pt x="572" y="516"/>
                    </a:lnTo>
                    <a:cubicBezTo>
                      <a:pt x="28" y="516"/>
                      <a:pt x="28" y="516"/>
                      <a:pt x="28" y="516"/>
                    </a:cubicBezTo>
                    <a:cubicBezTo>
                      <a:pt x="7" y="516"/>
                      <a:pt x="0" y="502"/>
                      <a:pt x="0" y="487"/>
                    </a:cubicBezTo>
                    <a:cubicBezTo>
                      <a:pt x="0" y="311"/>
                      <a:pt x="0" y="311"/>
                      <a:pt x="0" y="311"/>
                    </a:cubicBezTo>
                    <a:cubicBezTo>
                      <a:pt x="0" y="304"/>
                      <a:pt x="0" y="304"/>
                      <a:pt x="0" y="296"/>
                    </a:cubicBezTo>
                    <a:cubicBezTo>
                      <a:pt x="78" y="99"/>
                      <a:pt x="78" y="99"/>
                      <a:pt x="78" y="99"/>
                    </a:cubicBezTo>
                    <a:cubicBezTo>
                      <a:pt x="78" y="92"/>
                      <a:pt x="92" y="85"/>
                      <a:pt x="99" y="85"/>
                    </a:cubicBezTo>
                    <a:cubicBezTo>
                      <a:pt x="148" y="85"/>
                      <a:pt x="148" y="85"/>
                      <a:pt x="148" y="85"/>
                    </a:cubicBezTo>
                    <a:cubicBezTo>
                      <a:pt x="240" y="85"/>
                      <a:pt x="240" y="85"/>
                      <a:pt x="240" y="85"/>
                    </a:cubicBezTo>
                    <a:cubicBezTo>
                      <a:pt x="240" y="99"/>
                      <a:pt x="240" y="99"/>
                      <a:pt x="240" y="99"/>
                    </a:cubicBezTo>
                    <a:cubicBezTo>
                      <a:pt x="240" y="141"/>
                      <a:pt x="240" y="141"/>
                      <a:pt x="240" y="141"/>
                    </a:cubicBezTo>
                    <a:cubicBezTo>
                      <a:pt x="148" y="141"/>
                      <a:pt x="148" y="141"/>
                      <a:pt x="148" y="141"/>
                    </a:cubicBezTo>
                    <a:cubicBezTo>
                      <a:pt x="120" y="141"/>
                      <a:pt x="120" y="141"/>
                      <a:pt x="120" y="141"/>
                    </a:cubicBezTo>
                    <a:cubicBezTo>
                      <a:pt x="63" y="282"/>
                      <a:pt x="63" y="282"/>
                      <a:pt x="63" y="282"/>
                    </a:cubicBezTo>
                    <a:cubicBezTo>
                      <a:pt x="127" y="282"/>
                      <a:pt x="127" y="282"/>
                      <a:pt x="127" y="282"/>
                    </a:cubicBezTo>
                    <a:cubicBezTo>
                      <a:pt x="155" y="282"/>
                      <a:pt x="155" y="282"/>
                      <a:pt x="155" y="282"/>
                    </a:cubicBezTo>
                    <a:cubicBezTo>
                      <a:pt x="176" y="282"/>
                      <a:pt x="183" y="289"/>
                      <a:pt x="183" y="311"/>
                    </a:cubicBezTo>
                    <a:cubicBezTo>
                      <a:pt x="183" y="339"/>
                      <a:pt x="183" y="339"/>
                      <a:pt x="183" y="339"/>
                    </a:cubicBezTo>
                    <a:cubicBezTo>
                      <a:pt x="410" y="339"/>
                      <a:pt x="410" y="339"/>
                      <a:pt x="410" y="339"/>
                    </a:cubicBezTo>
                    <a:cubicBezTo>
                      <a:pt x="410" y="311"/>
                      <a:pt x="410" y="311"/>
                      <a:pt x="410" y="311"/>
                    </a:cubicBezTo>
                    <a:cubicBezTo>
                      <a:pt x="410" y="289"/>
                      <a:pt x="424" y="282"/>
                      <a:pt x="438" y="282"/>
                    </a:cubicBezTo>
                    <a:cubicBezTo>
                      <a:pt x="466" y="282"/>
                      <a:pt x="466" y="282"/>
                      <a:pt x="466" y="282"/>
                    </a:cubicBezTo>
                    <a:cubicBezTo>
                      <a:pt x="530" y="282"/>
                      <a:pt x="530" y="282"/>
                      <a:pt x="530" y="282"/>
                    </a:cubicBezTo>
                    <a:cubicBezTo>
                      <a:pt x="480" y="141"/>
                      <a:pt x="480" y="141"/>
                      <a:pt x="480" y="141"/>
                    </a:cubicBezTo>
                    <a:cubicBezTo>
                      <a:pt x="452" y="141"/>
                      <a:pt x="452" y="141"/>
                      <a:pt x="452" y="141"/>
                    </a:cubicBezTo>
                    <a:cubicBezTo>
                      <a:pt x="353" y="141"/>
                      <a:pt x="353" y="141"/>
                      <a:pt x="353" y="141"/>
                    </a:cubicBezTo>
                    <a:cubicBezTo>
                      <a:pt x="353" y="99"/>
                      <a:pt x="353" y="99"/>
                      <a:pt x="353" y="99"/>
                    </a:cubicBezTo>
                    <a:cubicBezTo>
                      <a:pt x="353" y="85"/>
                      <a:pt x="353" y="85"/>
                      <a:pt x="353" y="85"/>
                    </a:cubicBezTo>
                    <a:cubicBezTo>
                      <a:pt x="452" y="85"/>
                      <a:pt x="452" y="85"/>
                      <a:pt x="452" y="85"/>
                    </a:cubicBezTo>
                    <a:cubicBezTo>
                      <a:pt x="494" y="85"/>
                      <a:pt x="494" y="85"/>
                      <a:pt x="494" y="85"/>
                    </a:cubicBezTo>
                    <a:cubicBezTo>
                      <a:pt x="509" y="85"/>
                      <a:pt x="523" y="92"/>
                      <a:pt x="523" y="99"/>
                    </a:cubicBezTo>
                    <a:cubicBezTo>
                      <a:pt x="600" y="296"/>
                      <a:pt x="600" y="296"/>
                      <a:pt x="600" y="296"/>
                    </a:cubicBezTo>
                    <a:cubicBezTo>
                      <a:pt x="600" y="304"/>
                      <a:pt x="600" y="304"/>
                      <a:pt x="600" y="311"/>
                    </a:cubicBezTo>
                    <a:cubicBezTo>
                      <a:pt x="600" y="487"/>
                      <a:pt x="600" y="487"/>
                      <a:pt x="600" y="487"/>
                    </a:cubicBezTo>
                    <a:cubicBezTo>
                      <a:pt x="600" y="502"/>
                      <a:pt x="586" y="516"/>
                      <a:pt x="572" y="516"/>
                    </a:cubicBezTo>
                    <a:close/>
                    <a:moveTo>
                      <a:pt x="396" y="205"/>
                    </a:moveTo>
                    <a:lnTo>
                      <a:pt x="396" y="205"/>
                    </a:lnTo>
                    <a:cubicBezTo>
                      <a:pt x="396" y="212"/>
                      <a:pt x="389" y="219"/>
                      <a:pt x="381" y="226"/>
                    </a:cubicBezTo>
                    <a:cubicBezTo>
                      <a:pt x="318" y="289"/>
                      <a:pt x="318" y="289"/>
                      <a:pt x="318" y="289"/>
                    </a:cubicBezTo>
                    <a:cubicBezTo>
                      <a:pt x="311" y="296"/>
                      <a:pt x="304" y="296"/>
                      <a:pt x="297" y="296"/>
                    </a:cubicBezTo>
                    <a:cubicBezTo>
                      <a:pt x="290" y="296"/>
                      <a:pt x="283" y="296"/>
                      <a:pt x="283" y="289"/>
                    </a:cubicBezTo>
                    <a:cubicBezTo>
                      <a:pt x="212" y="226"/>
                      <a:pt x="212" y="226"/>
                      <a:pt x="212" y="226"/>
                    </a:cubicBezTo>
                    <a:cubicBezTo>
                      <a:pt x="205" y="219"/>
                      <a:pt x="205" y="212"/>
                      <a:pt x="205" y="205"/>
                    </a:cubicBezTo>
                    <a:cubicBezTo>
                      <a:pt x="205" y="191"/>
                      <a:pt x="219" y="176"/>
                      <a:pt x="233" y="176"/>
                    </a:cubicBezTo>
                    <a:cubicBezTo>
                      <a:pt x="240" y="176"/>
                      <a:pt x="247" y="176"/>
                      <a:pt x="254" y="183"/>
                    </a:cubicBezTo>
                    <a:cubicBezTo>
                      <a:pt x="268" y="205"/>
                      <a:pt x="268" y="205"/>
                      <a:pt x="268" y="205"/>
                    </a:cubicBezTo>
                    <a:cubicBezTo>
                      <a:pt x="268" y="99"/>
                      <a:pt x="268" y="99"/>
                      <a:pt x="268" y="99"/>
                    </a:cubicBezTo>
                    <a:cubicBezTo>
                      <a:pt x="268" y="70"/>
                      <a:pt x="268" y="70"/>
                      <a:pt x="268" y="70"/>
                    </a:cubicBezTo>
                    <a:cubicBezTo>
                      <a:pt x="268" y="28"/>
                      <a:pt x="268" y="28"/>
                      <a:pt x="268" y="28"/>
                    </a:cubicBezTo>
                    <a:cubicBezTo>
                      <a:pt x="268" y="7"/>
                      <a:pt x="283" y="0"/>
                      <a:pt x="297" y="0"/>
                    </a:cubicBezTo>
                    <a:cubicBezTo>
                      <a:pt x="318" y="0"/>
                      <a:pt x="325" y="7"/>
                      <a:pt x="325" y="28"/>
                    </a:cubicBezTo>
                    <a:cubicBezTo>
                      <a:pt x="325" y="85"/>
                      <a:pt x="325" y="85"/>
                      <a:pt x="325" y="85"/>
                    </a:cubicBezTo>
                    <a:cubicBezTo>
                      <a:pt x="325" y="92"/>
                      <a:pt x="325" y="92"/>
                      <a:pt x="325" y="92"/>
                    </a:cubicBezTo>
                    <a:cubicBezTo>
                      <a:pt x="325" y="205"/>
                      <a:pt x="325" y="205"/>
                      <a:pt x="325" y="205"/>
                    </a:cubicBezTo>
                    <a:cubicBezTo>
                      <a:pt x="346" y="183"/>
                      <a:pt x="346" y="183"/>
                      <a:pt x="346" y="183"/>
                    </a:cubicBezTo>
                    <a:cubicBezTo>
                      <a:pt x="353" y="176"/>
                      <a:pt x="360" y="176"/>
                      <a:pt x="367" y="176"/>
                    </a:cubicBezTo>
                    <a:cubicBezTo>
                      <a:pt x="381" y="176"/>
                      <a:pt x="396" y="191"/>
                      <a:pt x="396" y="205"/>
                    </a:cubicBezTo>
                    <a:close/>
                  </a:path>
                </a:pathLst>
              </a:custGeom>
              <a:solidFill>
                <a:schemeClr val="bg1"/>
              </a:solidFill>
              <a:ln>
                <a:noFill/>
              </a:ln>
              <a:effectLst/>
              <a:extLst/>
            </p:spPr>
            <p:txBody>
              <a:bodyPr anchor="ctr"/>
              <a:lstStyle/>
              <a:p>
                <a:pPr algn="ctr"/>
                <a:endParaRPr/>
              </a:p>
            </p:txBody>
          </p:sp>
        </p:grpSp>
        <p:grpSp>
          <p:nvGrpSpPr>
            <p:cNvPr id="60" name="组合 59"/>
            <p:cNvGrpSpPr/>
            <p:nvPr/>
          </p:nvGrpSpPr>
          <p:grpSpPr>
            <a:xfrm>
              <a:off x="8199138" y="4858338"/>
              <a:ext cx="2576511" cy="865594"/>
              <a:chOff x="7483989" y="3433235"/>
              <a:chExt cx="2576511" cy="865594"/>
            </a:xfrm>
          </p:grpSpPr>
          <p:sp>
            <p:nvSpPr>
              <p:cNvPr id="61" name="矩形 60"/>
              <p:cNvSpPr/>
              <p:nvPr/>
            </p:nvSpPr>
            <p:spPr>
              <a:xfrm>
                <a:off x="7483989" y="3732519"/>
                <a:ext cx="2576511" cy="56631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900" dirty="0">
                    <a:solidFill>
                      <a:schemeClr val="tx1">
                        <a:lumMod val="75000"/>
                        <a:lumOff val="25000"/>
                      </a:schemeClr>
                    </a:solidFill>
                    <a:latin typeface="+mn-ea"/>
                  </a:rPr>
                  <a:t>用户可以在投影仪或者计算机上进行演示也可以将演示文稿打印</a:t>
                </a:r>
              </a:p>
            </p:txBody>
          </p:sp>
          <p:sp>
            <p:nvSpPr>
              <p:cNvPr id="62" name="矩形 61"/>
              <p:cNvSpPr/>
              <p:nvPr/>
            </p:nvSpPr>
            <p:spPr>
              <a:xfrm>
                <a:off x="7483989" y="3433235"/>
                <a:ext cx="2050552" cy="418576"/>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b="1" dirty="0">
                    <a:latin typeface="+mn-ea"/>
                  </a:rPr>
                  <a:t>成就员工</a:t>
                </a:r>
              </a:p>
            </p:txBody>
          </p:sp>
        </p:grpSp>
      </p:grpSp>
      <p:sp>
        <p:nvSpPr>
          <p:cNvPr id="65" name="矩形 64"/>
          <p:cNvSpPr/>
          <p:nvPr/>
        </p:nvSpPr>
        <p:spPr>
          <a:xfrm>
            <a:off x="256670" y="191209"/>
            <a:ext cx="1997162" cy="567848"/>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a:solidFill>
                  <a:schemeClr val="tx2">
                    <a:lumMod val="90000"/>
                    <a:lumOff val="10000"/>
                  </a:schemeClr>
                </a:solidFill>
              </a:rPr>
              <a:t>市场分析</a:t>
            </a:r>
          </a:p>
        </p:txBody>
      </p:sp>
      <p:sp>
        <p:nvSpPr>
          <p:cNvPr id="72" name="矩形 71"/>
          <p:cNvSpPr/>
          <p:nvPr/>
        </p:nvSpPr>
        <p:spPr>
          <a:xfrm>
            <a:off x="256670" y="635990"/>
            <a:ext cx="1997162" cy="290849"/>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en-US" altLang="zh-CN" sz="1200" dirty="0">
                <a:solidFill>
                  <a:schemeClr val="tx2">
                    <a:lumMod val="90000"/>
                    <a:lumOff val="10000"/>
                  </a:schemeClr>
                </a:solidFill>
              </a:rPr>
              <a:t>MARKET ANALYSIS</a:t>
            </a:r>
            <a:endParaRPr lang="zh-CN" altLang="en-US" sz="1200" dirty="0">
              <a:solidFill>
                <a:schemeClr val="tx2">
                  <a:lumMod val="90000"/>
                  <a:lumOff val="10000"/>
                </a:schemeClr>
              </a:solidFill>
            </a:endParaRPr>
          </a:p>
        </p:txBody>
      </p:sp>
    </p:spTree>
    <p:custDataLst>
      <p:tags r:id="rId1"/>
    </p:custDataLst>
    <p:extLst>
      <p:ext uri="{BB962C8B-B14F-4D97-AF65-F5344CB8AC3E}">
        <p14:creationId xmlns:p14="http://schemas.microsoft.com/office/powerpoint/2010/main" val="2501170807"/>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67"/>
                                        </p:tgtEl>
                                        <p:attrNameLst>
                                          <p:attrName>style.visibility</p:attrName>
                                        </p:attrNameLst>
                                      </p:cBhvr>
                                      <p:to>
                                        <p:strVal val="visible"/>
                                      </p:to>
                                    </p:set>
                                    <p:anim calcmode="lin" valueType="num">
                                      <p:cBhvr>
                                        <p:cTn id="13" dur="500" fill="hold"/>
                                        <p:tgtEl>
                                          <p:spTgt spid="67"/>
                                        </p:tgtEl>
                                        <p:attrNameLst>
                                          <p:attrName>ppt_w</p:attrName>
                                        </p:attrNameLst>
                                      </p:cBhvr>
                                      <p:tavLst>
                                        <p:tav tm="0">
                                          <p:val>
                                            <p:fltVal val="0"/>
                                          </p:val>
                                        </p:tav>
                                        <p:tav tm="100000">
                                          <p:val>
                                            <p:strVal val="#ppt_w"/>
                                          </p:val>
                                        </p:tav>
                                      </p:tavLst>
                                    </p:anim>
                                    <p:anim calcmode="lin" valueType="num">
                                      <p:cBhvr>
                                        <p:cTn id="14" dur="500" fill="hold"/>
                                        <p:tgtEl>
                                          <p:spTgt spid="67"/>
                                        </p:tgtEl>
                                        <p:attrNameLst>
                                          <p:attrName>ppt_h</p:attrName>
                                        </p:attrNameLst>
                                      </p:cBhvr>
                                      <p:tavLst>
                                        <p:tav tm="0">
                                          <p:val>
                                            <p:fltVal val="0"/>
                                          </p:val>
                                        </p:tav>
                                        <p:tav tm="100000">
                                          <p:val>
                                            <p:strVal val="#ppt_h"/>
                                          </p:val>
                                        </p:tav>
                                      </p:tavLst>
                                    </p:anim>
                                    <p:animEffect transition="in" filter="fade">
                                      <p:cBhvr>
                                        <p:cTn id="15" dur="500"/>
                                        <p:tgtEl>
                                          <p:spTgt spid="67"/>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68"/>
                                        </p:tgtEl>
                                        <p:attrNameLst>
                                          <p:attrName>style.visibility</p:attrName>
                                        </p:attrNameLst>
                                      </p:cBhvr>
                                      <p:to>
                                        <p:strVal val="visible"/>
                                      </p:to>
                                    </p:set>
                                    <p:anim calcmode="lin" valueType="num">
                                      <p:cBhvr>
                                        <p:cTn id="19" dur="500" fill="hold"/>
                                        <p:tgtEl>
                                          <p:spTgt spid="68"/>
                                        </p:tgtEl>
                                        <p:attrNameLst>
                                          <p:attrName>ppt_w</p:attrName>
                                        </p:attrNameLst>
                                      </p:cBhvr>
                                      <p:tavLst>
                                        <p:tav tm="0">
                                          <p:val>
                                            <p:fltVal val="0"/>
                                          </p:val>
                                        </p:tav>
                                        <p:tav tm="100000">
                                          <p:val>
                                            <p:strVal val="#ppt_w"/>
                                          </p:val>
                                        </p:tav>
                                      </p:tavLst>
                                    </p:anim>
                                    <p:anim calcmode="lin" valueType="num">
                                      <p:cBhvr>
                                        <p:cTn id="20" dur="500" fill="hold"/>
                                        <p:tgtEl>
                                          <p:spTgt spid="68"/>
                                        </p:tgtEl>
                                        <p:attrNameLst>
                                          <p:attrName>ppt_h</p:attrName>
                                        </p:attrNameLst>
                                      </p:cBhvr>
                                      <p:tavLst>
                                        <p:tav tm="0">
                                          <p:val>
                                            <p:fltVal val="0"/>
                                          </p:val>
                                        </p:tav>
                                        <p:tav tm="100000">
                                          <p:val>
                                            <p:strVal val="#ppt_h"/>
                                          </p:val>
                                        </p:tav>
                                      </p:tavLst>
                                    </p:anim>
                                    <p:animEffect transition="in" filter="fade">
                                      <p:cBhvr>
                                        <p:cTn id="21" dur="500"/>
                                        <p:tgtEl>
                                          <p:spTgt spid="68"/>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71"/>
                                        </p:tgtEl>
                                        <p:attrNameLst>
                                          <p:attrName>style.visibility</p:attrName>
                                        </p:attrNameLst>
                                      </p:cBhvr>
                                      <p:to>
                                        <p:strVal val="visible"/>
                                      </p:to>
                                    </p:set>
                                    <p:anim calcmode="lin" valueType="num">
                                      <p:cBhvr>
                                        <p:cTn id="25" dur="500" fill="hold"/>
                                        <p:tgtEl>
                                          <p:spTgt spid="71"/>
                                        </p:tgtEl>
                                        <p:attrNameLst>
                                          <p:attrName>ppt_w</p:attrName>
                                        </p:attrNameLst>
                                      </p:cBhvr>
                                      <p:tavLst>
                                        <p:tav tm="0">
                                          <p:val>
                                            <p:fltVal val="0"/>
                                          </p:val>
                                        </p:tav>
                                        <p:tav tm="100000">
                                          <p:val>
                                            <p:strVal val="#ppt_w"/>
                                          </p:val>
                                        </p:tav>
                                      </p:tavLst>
                                    </p:anim>
                                    <p:anim calcmode="lin" valueType="num">
                                      <p:cBhvr>
                                        <p:cTn id="26" dur="500" fill="hold"/>
                                        <p:tgtEl>
                                          <p:spTgt spid="71"/>
                                        </p:tgtEl>
                                        <p:attrNameLst>
                                          <p:attrName>ppt_h</p:attrName>
                                        </p:attrNameLst>
                                      </p:cBhvr>
                                      <p:tavLst>
                                        <p:tav tm="0">
                                          <p:val>
                                            <p:fltVal val="0"/>
                                          </p:val>
                                        </p:tav>
                                        <p:tav tm="100000">
                                          <p:val>
                                            <p:strVal val="#ppt_h"/>
                                          </p:val>
                                        </p:tav>
                                      </p:tavLst>
                                    </p:anim>
                                    <p:animEffect transition="in" filter="fade">
                                      <p:cBhvr>
                                        <p:cTn id="27" dur="500"/>
                                        <p:tgtEl>
                                          <p:spTgt spid="71"/>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70"/>
                                        </p:tgtEl>
                                        <p:attrNameLst>
                                          <p:attrName>style.visibility</p:attrName>
                                        </p:attrNameLst>
                                      </p:cBhvr>
                                      <p:to>
                                        <p:strVal val="visible"/>
                                      </p:to>
                                    </p:set>
                                    <p:anim calcmode="lin" valueType="num">
                                      <p:cBhvr>
                                        <p:cTn id="31" dur="500" fill="hold"/>
                                        <p:tgtEl>
                                          <p:spTgt spid="70"/>
                                        </p:tgtEl>
                                        <p:attrNameLst>
                                          <p:attrName>ppt_w</p:attrName>
                                        </p:attrNameLst>
                                      </p:cBhvr>
                                      <p:tavLst>
                                        <p:tav tm="0">
                                          <p:val>
                                            <p:fltVal val="0"/>
                                          </p:val>
                                        </p:tav>
                                        <p:tav tm="100000">
                                          <p:val>
                                            <p:strVal val="#ppt_w"/>
                                          </p:val>
                                        </p:tav>
                                      </p:tavLst>
                                    </p:anim>
                                    <p:anim calcmode="lin" valueType="num">
                                      <p:cBhvr>
                                        <p:cTn id="32" dur="500" fill="hold"/>
                                        <p:tgtEl>
                                          <p:spTgt spid="70"/>
                                        </p:tgtEl>
                                        <p:attrNameLst>
                                          <p:attrName>ppt_h</p:attrName>
                                        </p:attrNameLst>
                                      </p:cBhvr>
                                      <p:tavLst>
                                        <p:tav tm="0">
                                          <p:val>
                                            <p:fltVal val="0"/>
                                          </p:val>
                                        </p:tav>
                                        <p:tav tm="100000">
                                          <p:val>
                                            <p:strVal val="#ppt_h"/>
                                          </p:val>
                                        </p:tav>
                                      </p:tavLst>
                                    </p:anim>
                                    <p:animEffect transition="in" filter="fade">
                                      <p:cBhvr>
                                        <p:cTn id="33" dur="500"/>
                                        <p:tgtEl>
                                          <p:spTgt spid="70"/>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69"/>
                                        </p:tgtEl>
                                        <p:attrNameLst>
                                          <p:attrName>style.visibility</p:attrName>
                                        </p:attrNameLst>
                                      </p:cBhvr>
                                      <p:to>
                                        <p:strVal val="visible"/>
                                      </p:to>
                                    </p:set>
                                    <p:anim calcmode="lin" valueType="num">
                                      <p:cBhvr>
                                        <p:cTn id="37" dur="500" fill="hold"/>
                                        <p:tgtEl>
                                          <p:spTgt spid="69"/>
                                        </p:tgtEl>
                                        <p:attrNameLst>
                                          <p:attrName>ppt_w</p:attrName>
                                        </p:attrNameLst>
                                      </p:cBhvr>
                                      <p:tavLst>
                                        <p:tav tm="0">
                                          <p:val>
                                            <p:fltVal val="0"/>
                                          </p:val>
                                        </p:tav>
                                        <p:tav tm="100000">
                                          <p:val>
                                            <p:strVal val="#ppt_w"/>
                                          </p:val>
                                        </p:tav>
                                      </p:tavLst>
                                    </p:anim>
                                    <p:anim calcmode="lin" valueType="num">
                                      <p:cBhvr>
                                        <p:cTn id="38" dur="500" fill="hold"/>
                                        <p:tgtEl>
                                          <p:spTgt spid="69"/>
                                        </p:tgtEl>
                                        <p:attrNameLst>
                                          <p:attrName>ppt_h</p:attrName>
                                        </p:attrNameLst>
                                      </p:cBhvr>
                                      <p:tavLst>
                                        <p:tav tm="0">
                                          <p:val>
                                            <p:fltVal val="0"/>
                                          </p:val>
                                        </p:tav>
                                        <p:tav tm="100000">
                                          <p:val>
                                            <p:strVal val="#ppt_h"/>
                                          </p:val>
                                        </p:tav>
                                      </p:tavLst>
                                    </p:anim>
                                    <p:animEffect transition="in" filter="fade">
                                      <p:cBhvr>
                                        <p:cTn id="39"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518076" y="1884940"/>
            <a:ext cx="2676525" cy="1391915"/>
            <a:chOff x="4546600" y="2197116"/>
            <a:chExt cx="3568700" cy="1855887"/>
          </a:xfrm>
        </p:grpSpPr>
        <p:sp>
          <p:nvSpPr>
            <p:cNvPr id="3" name="矩形 2"/>
            <p:cNvSpPr/>
            <p:nvPr/>
          </p:nvSpPr>
          <p:spPr>
            <a:xfrm>
              <a:off x="4839552" y="2197116"/>
              <a:ext cx="3275748" cy="787908"/>
            </a:xfrm>
            <a:prstGeom prst="rect">
              <a:avLst/>
            </a:prstGeom>
          </p:spPr>
          <p:txBody>
            <a:bodyPr wrap="square">
              <a:spAutoFit/>
              <a:scene3d>
                <a:camera prst="orthographicFront"/>
                <a:lightRig rig="threePt" dir="t"/>
              </a:scene3d>
              <a:sp3d contourW="12700"/>
            </a:bodyPr>
            <a:lstStyle/>
            <a:p>
              <a:pPr>
                <a:lnSpc>
                  <a:spcPct val="120000"/>
                </a:lnSpc>
              </a:pPr>
              <a:r>
                <a:rPr lang="en-US" altLang="zh-CN" sz="2700" dirty="0">
                  <a:solidFill>
                    <a:schemeClr val="tx2">
                      <a:lumMod val="75000"/>
                      <a:lumOff val="25000"/>
                    </a:schemeClr>
                  </a:solidFill>
                </a:rPr>
                <a:t>PART 02</a:t>
              </a:r>
              <a:endParaRPr lang="zh-CN" altLang="en-US" sz="2700" dirty="0">
                <a:solidFill>
                  <a:schemeClr val="tx2">
                    <a:lumMod val="75000"/>
                    <a:lumOff val="25000"/>
                  </a:schemeClr>
                </a:solidFill>
              </a:endParaRPr>
            </a:p>
          </p:txBody>
        </p:sp>
        <p:sp>
          <p:nvSpPr>
            <p:cNvPr id="4" name="矩形 3"/>
            <p:cNvSpPr/>
            <p:nvPr/>
          </p:nvSpPr>
          <p:spPr>
            <a:xfrm>
              <a:off x="4826852" y="2744355"/>
              <a:ext cx="3086433" cy="935641"/>
            </a:xfrm>
            <a:prstGeom prst="rect">
              <a:avLst/>
            </a:prstGeom>
          </p:spPr>
          <p:txBody>
            <a:bodyPr wrap="square">
              <a:spAutoFit/>
              <a:scene3d>
                <a:camera prst="orthographicFront"/>
                <a:lightRig rig="threePt" dir="t"/>
              </a:scene3d>
              <a:sp3d contourW="12700"/>
            </a:bodyPr>
            <a:lstStyle/>
            <a:p>
              <a:pPr>
                <a:lnSpc>
                  <a:spcPct val="120000"/>
                </a:lnSpc>
              </a:pPr>
              <a:r>
                <a:rPr lang="zh-CN" altLang="en-US" sz="3300" b="1" dirty="0">
                  <a:solidFill>
                    <a:schemeClr val="tx2">
                      <a:lumMod val="90000"/>
                      <a:lumOff val="10000"/>
                    </a:schemeClr>
                  </a:solidFill>
                </a:rPr>
                <a:t>目标定位</a:t>
              </a:r>
            </a:p>
          </p:txBody>
        </p:sp>
        <p:sp>
          <p:nvSpPr>
            <p:cNvPr id="5" name="文本框 4"/>
            <p:cNvSpPr txBox="1"/>
            <p:nvPr/>
          </p:nvSpPr>
          <p:spPr>
            <a:xfrm>
              <a:off x="4839552" y="3579027"/>
              <a:ext cx="2964731" cy="473976"/>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500" dirty="0">
                  <a:solidFill>
                    <a:schemeClr val="tx2">
                      <a:lumMod val="75000"/>
                      <a:lumOff val="25000"/>
                    </a:schemeClr>
                  </a:solidFill>
                  <a:latin typeface="+mj-ea"/>
                  <a:ea typeface="+mj-ea"/>
                </a:rPr>
                <a:t>MARKET ANALYSIS</a:t>
              </a:r>
            </a:p>
          </p:txBody>
        </p:sp>
        <p:cxnSp>
          <p:nvCxnSpPr>
            <p:cNvPr id="6" name="直接连接符 5"/>
            <p:cNvCxnSpPr/>
            <p:nvPr/>
          </p:nvCxnSpPr>
          <p:spPr>
            <a:xfrm>
              <a:off x="4546600" y="2349500"/>
              <a:ext cx="0" cy="1562100"/>
            </a:xfrm>
            <a:prstGeom prst="line">
              <a:avLst/>
            </a:prstGeom>
            <a:ln w="76200"/>
          </p:spPr>
          <p:style>
            <a:lnRef idx="1">
              <a:schemeClr val="accent1"/>
            </a:lnRef>
            <a:fillRef idx="0">
              <a:schemeClr val="accent1"/>
            </a:fillRef>
            <a:effectRef idx="0">
              <a:schemeClr val="accent1"/>
            </a:effectRef>
            <a:fontRef idx="minor">
              <a:schemeClr val="tx1"/>
            </a:fontRef>
          </p:style>
        </p:cxnSp>
      </p:grpSp>
      <p:pic>
        <p:nvPicPr>
          <p:cNvPr id="8" name="Picture 2" descr="E:\PPT改稿\商务\bp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176" y="1009818"/>
            <a:ext cx="3989874" cy="3359944"/>
          </a:xfrm>
          <a:prstGeom prst="rect">
            <a:avLst/>
          </a:prstGeom>
          <a:noFill/>
          <a:effectLst>
            <a:outerShdw blurRad="50800" dist="38100" dir="2700000" algn="tl" rotWithShape="0">
              <a:prstClr val="black">
                <a:alpha val="27000"/>
              </a:prstClr>
            </a:outerShdw>
          </a:effectLst>
          <a:extLst>
            <a:ext uri="{909E8E84-426E-40DD-AFC4-6F175D3DCCD1}">
              <a14:hiddenFill xmlns:a14="http://schemas.microsoft.com/office/drawing/2010/main">
                <a:solidFill>
                  <a:srgbClr val="FFFFFF"/>
                </a:solidFill>
              </a14:hiddenFill>
            </a:ext>
          </a:extLst>
        </p:spPr>
      </p:pic>
      <p:pic>
        <p:nvPicPr>
          <p:cNvPr id="9" name="Picture 3" descr="E:\PPT改稿\未标46题-1 副本.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7998618" y="261937"/>
            <a:ext cx="878682" cy="585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5918997"/>
      </p:ext>
    </p:extLst>
  </p:cSld>
  <p:clrMapOvr>
    <a:masterClrMapping/>
  </p:clrMapOvr>
  <mc:AlternateContent xmlns:mc="http://schemas.openxmlformats.org/markup-compatibility/2006" xmlns:p14="http://schemas.microsoft.com/office/powerpoint/2010/main">
    <mc:Choice Requires="p14">
      <p:transition spd="slow" p14:dur="1100" advTm="3000">
        <p14:switch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p:tgtEl>
                                          <p:spTgt spid="2"/>
                                        </p:tgtEl>
                                        <p:attrNameLst>
                                          <p:attrName>ppt_x</p:attrName>
                                        </p:attrNameLst>
                                      </p:cBhvr>
                                      <p:tavLst>
                                        <p:tav tm="0">
                                          <p:val>
                                            <p:strVal val="#ppt_x-#ppt_w*1.125000"/>
                                          </p:val>
                                        </p:tav>
                                        <p:tav tm="100000">
                                          <p:val>
                                            <p:strVal val="#ppt_x"/>
                                          </p:val>
                                        </p:tav>
                                      </p:tavLst>
                                    </p:anim>
                                    <p:animEffect transition="in" filter="wipe(righ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îṥļîḑé-Rectangle: Rounded Corners 26"/>
          <p:cNvSpPr/>
          <p:nvPr/>
        </p:nvSpPr>
        <p:spPr>
          <a:xfrm>
            <a:off x="4725011" y="1663798"/>
            <a:ext cx="3943013" cy="3064913"/>
          </a:xfrm>
          <a:prstGeom prst="roundRect">
            <a:avLst>
              <a:gd name="adj" fmla="val 5694"/>
            </a:avLst>
          </a:prstGeom>
          <a:solidFill>
            <a:schemeClr val="bg1"/>
          </a:solidFill>
          <a:ln w="1905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36" name="îṥļîḑé-Rectangle: Rounded Corners 5"/>
          <p:cNvSpPr/>
          <p:nvPr/>
        </p:nvSpPr>
        <p:spPr>
          <a:xfrm>
            <a:off x="445770" y="1663798"/>
            <a:ext cx="3941720" cy="3056792"/>
          </a:xfrm>
          <a:prstGeom prst="roundRect">
            <a:avLst>
              <a:gd name="adj" fmla="val 5694"/>
            </a:avLst>
          </a:prstGeom>
          <a:solidFill>
            <a:schemeClr val="bg1"/>
          </a:solidFill>
          <a:ln w="190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43" name="椭圆 42"/>
          <p:cNvSpPr/>
          <p:nvPr/>
        </p:nvSpPr>
        <p:spPr>
          <a:xfrm>
            <a:off x="2056678" y="1331826"/>
            <a:ext cx="573620" cy="573619"/>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30" name="图片 29">
            <a:extLst>
              <a:ext uri="{FF2B5EF4-FFF2-40B4-BE49-F238E27FC236}">
                <a16:creationId xmlns:a16="http://schemas.microsoft.com/office/drawing/2014/main" id="{98B78701-265F-A043-AFD2-5DCECDE96A9D}"/>
              </a:ext>
            </a:extLst>
          </p:cNvPr>
          <p:cNvPicPr>
            <a:picLocks noChangeAspect="1"/>
          </p:cNvPicPr>
          <p:nvPr/>
        </p:nvPicPr>
        <p:blipFill>
          <a:blip r:embed="rId3"/>
          <a:stretch>
            <a:fillRect/>
          </a:stretch>
        </p:blipFill>
        <p:spPr>
          <a:xfrm>
            <a:off x="4817390" y="2248847"/>
            <a:ext cx="3803974" cy="1859576"/>
          </a:xfrm>
          <a:prstGeom prst="rect">
            <a:avLst/>
          </a:prstGeom>
        </p:spPr>
      </p:pic>
      <p:pic>
        <p:nvPicPr>
          <p:cNvPr id="27" name="图片 26">
            <a:extLst>
              <a:ext uri="{FF2B5EF4-FFF2-40B4-BE49-F238E27FC236}">
                <a16:creationId xmlns:a16="http://schemas.microsoft.com/office/drawing/2014/main" id="{CAD9666C-2A68-7843-AAD0-3DF36305E921}"/>
              </a:ext>
            </a:extLst>
          </p:cNvPr>
          <p:cNvPicPr>
            <a:picLocks noChangeAspect="1"/>
          </p:cNvPicPr>
          <p:nvPr/>
        </p:nvPicPr>
        <p:blipFill>
          <a:blip r:embed="rId4"/>
          <a:stretch>
            <a:fillRect/>
          </a:stretch>
        </p:blipFill>
        <p:spPr>
          <a:xfrm>
            <a:off x="680832" y="2147092"/>
            <a:ext cx="3449819" cy="2184488"/>
          </a:xfrm>
          <a:prstGeom prst="rect">
            <a:avLst/>
          </a:prstGeom>
        </p:spPr>
      </p:pic>
      <p:sp>
        <p:nvSpPr>
          <p:cNvPr id="40" name="椭圆 39"/>
          <p:cNvSpPr/>
          <p:nvPr/>
        </p:nvSpPr>
        <p:spPr>
          <a:xfrm>
            <a:off x="6340188" y="1331826"/>
            <a:ext cx="573620" cy="573619"/>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4" name="椭圆 11"/>
          <p:cNvSpPr/>
          <p:nvPr/>
        </p:nvSpPr>
        <p:spPr>
          <a:xfrm>
            <a:off x="6515787" y="1482357"/>
            <a:ext cx="250773" cy="250395"/>
          </a:xfrm>
          <a:custGeom>
            <a:avLst/>
            <a:gdLst>
              <a:gd name="T0" fmla="*/ 6597 w 6827"/>
              <a:gd name="T1" fmla="*/ 449 h 6827"/>
              <a:gd name="T2" fmla="*/ 6377 w 6827"/>
              <a:gd name="T3" fmla="*/ 449 h 6827"/>
              <a:gd name="T4" fmla="*/ 6377 w 6827"/>
              <a:gd name="T5" fmla="*/ 230 h 6827"/>
              <a:gd name="T6" fmla="*/ 6148 w 6827"/>
              <a:gd name="T7" fmla="*/ 0 h 6827"/>
              <a:gd name="T8" fmla="*/ 5918 w 6827"/>
              <a:gd name="T9" fmla="*/ 230 h 6827"/>
              <a:gd name="T10" fmla="*/ 5918 w 6827"/>
              <a:gd name="T11" fmla="*/ 584 h 6827"/>
              <a:gd name="T12" fmla="*/ 5877 w 6827"/>
              <a:gd name="T13" fmla="*/ 625 h 6827"/>
              <a:gd name="T14" fmla="*/ 5665 w 6827"/>
              <a:gd name="T15" fmla="*/ 483 h 6827"/>
              <a:gd name="T16" fmla="*/ 5435 w 6827"/>
              <a:gd name="T17" fmla="*/ 713 h 6827"/>
              <a:gd name="T18" fmla="*/ 5435 w 6827"/>
              <a:gd name="T19" fmla="*/ 1067 h 6827"/>
              <a:gd name="T20" fmla="*/ 5260 w 6827"/>
              <a:gd name="T21" fmla="*/ 1242 h 6827"/>
              <a:gd name="T22" fmla="*/ 3180 w 6827"/>
              <a:gd name="T23" fmla="*/ 466 h 6827"/>
              <a:gd name="T24" fmla="*/ 0 w 6827"/>
              <a:gd name="T25" fmla="*/ 3646 h 6827"/>
              <a:gd name="T26" fmla="*/ 970 w 6827"/>
              <a:gd name="T27" fmla="*/ 5931 h 6827"/>
              <a:gd name="T28" fmla="*/ 465 w 6827"/>
              <a:gd name="T29" fmla="*/ 6317 h 6827"/>
              <a:gd name="T30" fmla="*/ 422 w 6827"/>
              <a:gd name="T31" fmla="*/ 6639 h 6827"/>
              <a:gd name="T32" fmla="*/ 604 w 6827"/>
              <a:gd name="T33" fmla="*/ 6729 h 6827"/>
              <a:gd name="T34" fmla="*/ 744 w 6827"/>
              <a:gd name="T35" fmla="*/ 6682 h 6827"/>
              <a:gd name="T36" fmla="*/ 1332 w 6827"/>
              <a:gd name="T37" fmla="*/ 6233 h 6827"/>
              <a:gd name="T38" fmla="*/ 3180 w 6827"/>
              <a:gd name="T39" fmla="*/ 6827 h 6827"/>
              <a:gd name="T40" fmla="*/ 5029 w 6827"/>
              <a:gd name="T41" fmla="*/ 6233 h 6827"/>
              <a:gd name="T42" fmla="*/ 5617 w 6827"/>
              <a:gd name="T43" fmla="*/ 6682 h 6827"/>
              <a:gd name="T44" fmla="*/ 5756 w 6827"/>
              <a:gd name="T45" fmla="*/ 6729 h 6827"/>
              <a:gd name="T46" fmla="*/ 5939 w 6827"/>
              <a:gd name="T47" fmla="*/ 6639 h 6827"/>
              <a:gd name="T48" fmla="*/ 5896 w 6827"/>
              <a:gd name="T49" fmla="*/ 6317 h 6827"/>
              <a:gd name="T50" fmla="*/ 5390 w 6827"/>
              <a:gd name="T51" fmla="*/ 5931 h 6827"/>
              <a:gd name="T52" fmla="*/ 6361 w 6827"/>
              <a:gd name="T53" fmla="*/ 3646 h 6827"/>
              <a:gd name="T54" fmla="*/ 5585 w 6827"/>
              <a:gd name="T55" fmla="*/ 1567 h 6827"/>
              <a:gd name="T56" fmla="*/ 5760 w 6827"/>
              <a:gd name="T57" fmla="*/ 1391 h 6827"/>
              <a:gd name="T58" fmla="*/ 6114 w 6827"/>
              <a:gd name="T59" fmla="*/ 1391 h 6827"/>
              <a:gd name="T60" fmla="*/ 6344 w 6827"/>
              <a:gd name="T61" fmla="*/ 1162 h 6827"/>
              <a:gd name="T62" fmla="*/ 6202 w 6827"/>
              <a:gd name="T63" fmla="*/ 950 h 6827"/>
              <a:gd name="T64" fmla="*/ 6243 w 6827"/>
              <a:gd name="T65" fmla="*/ 908 h 6827"/>
              <a:gd name="T66" fmla="*/ 6597 w 6827"/>
              <a:gd name="T67" fmla="*/ 908 h 6827"/>
              <a:gd name="T68" fmla="*/ 6827 w 6827"/>
              <a:gd name="T69" fmla="*/ 679 h 6827"/>
              <a:gd name="T70" fmla="*/ 6597 w 6827"/>
              <a:gd name="T71" fmla="*/ 449 h 6827"/>
              <a:gd name="T72" fmla="*/ 5901 w 6827"/>
              <a:gd name="T73" fmla="*/ 3646 h 6827"/>
              <a:gd name="T74" fmla="*/ 3180 w 6827"/>
              <a:gd name="T75" fmla="*/ 6367 h 6827"/>
              <a:gd name="T76" fmla="*/ 459 w 6827"/>
              <a:gd name="T77" fmla="*/ 3646 h 6827"/>
              <a:gd name="T78" fmla="*/ 3180 w 6827"/>
              <a:gd name="T79" fmla="*/ 925 h 6827"/>
              <a:gd name="T80" fmla="*/ 4934 w 6827"/>
              <a:gd name="T81" fmla="*/ 1568 h 6827"/>
              <a:gd name="T82" fmla="*/ 4358 w 6827"/>
              <a:gd name="T83" fmla="*/ 2144 h 6827"/>
              <a:gd name="T84" fmla="*/ 3180 w 6827"/>
              <a:gd name="T85" fmla="*/ 1736 h 6827"/>
              <a:gd name="T86" fmla="*/ 1270 w 6827"/>
              <a:gd name="T87" fmla="*/ 3646 h 6827"/>
              <a:gd name="T88" fmla="*/ 3180 w 6827"/>
              <a:gd name="T89" fmla="*/ 5556 h 6827"/>
              <a:gd name="T90" fmla="*/ 5090 w 6827"/>
              <a:gd name="T91" fmla="*/ 3646 h 6827"/>
              <a:gd name="T92" fmla="*/ 4683 w 6827"/>
              <a:gd name="T93" fmla="*/ 2468 h 6827"/>
              <a:gd name="T94" fmla="*/ 5259 w 6827"/>
              <a:gd name="T95" fmla="*/ 1892 h 6827"/>
              <a:gd name="T96" fmla="*/ 5901 w 6827"/>
              <a:gd name="T97" fmla="*/ 3646 h 6827"/>
              <a:gd name="T98" fmla="*/ 3180 w 6827"/>
              <a:gd name="T99" fmla="*/ 4259 h 6827"/>
              <a:gd name="T100" fmla="*/ 3793 w 6827"/>
              <a:gd name="T101" fmla="*/ 3646 h 6827"/>
              <a:gd name="T102" fmla="*/ 3744 w 6827"/>
              <a:gd name="T103" fmla="*/ 3407 h 6827"/>
              <a:gd name="T104" fmla="*/ 4355 w 6827"/>
              <a:gd name="T105" fmla="*/ 2796 h 6827"/>
              <a:gd name="T106" fmla="*/ 4631 w 6827"/>
              <a:gd name="T107" fmla="*/ 3646 h 6827"/>
              <a:gd name="T108" fmla="*/ 3180 w 6827"/>
              <a:gd name="T109" fmla="*/ 5097 h 6827"/>
              <a:gd name="T110" fmla="*/ 1730 w 6827"/>
              <a:gd name="T111" fmla="*/ 3646 h 6827"/>
              <a:gd name="T112" fmla="*/ 3180 w 6827"/>
              <a:gd name="T113" fmla="*/ 2196 h 6827"/>
              <a:gd name="T114" fmla="*/ 4030 w 6827"/>
              <a:gd name="T115" fmla="*/ 2471 h 6827"/>
              <a:gd name="T116" fmla="*/ 3419 w 6827"/>
              <a:gd name="T117" fmla="*/ 3083 h 6827"/>
              <a:gd name="T118" fmla="*/ 3180 w 6827"/>
              <a:gd name="T119" fmla="*/ 3034 h 6827"/>
              <a:gd name="T120" fmla="*/ 2568 w 6827"/>
              <a:gd name="T121" fmla="*/ 3646 h 6827"/>
              <a:gd name="T122" fmla="*/ 3180 w 6827"/>
              <a:gd name="T123" fmla="*/ 4259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827" h="6827">
                <a:moveTo>
                  <a:pt x="6597" y="449"/>
                </a:moveTo>
                <a:lnTo>
                  <a:pt x="6377" y="449"/>
                </a:lnTo>
                <a:lnTo>
                  <a:pt x="6377" y="230"/>
                </a:lnTo>
                <a:cubicBezTo>
                  <a:pt x="6377" y="103"/>
                  <a:pt x="6275" y="0"/>
                  <a:pt x="6148" y="0"/>
                </a:cubicBezTo>
                <a:cubicBezTo>
                  <a:pt x="6021" y="0"/>
                  <a:pt x="5918" y="103"/>
                  <a:pt x="5918" y="230"/>
                </a:cubicBezTo>
                <a:lnTo>
                  <a:pt x="5918" y="584"/>
                </a:lnTo>
                <a:lnTo>
                  <a:pt x="5877" y="625"/>
                </a:lnTo>
                <a:cubicBezTo>
                  <a:pt x="5843" y="542"/>
                  <a:pt x="5761" y="483"/>
                  <a:pt x="5665" y="483"/>
                </a:cubicBezTo>
                <a:cubicBezTo>
                  <a:pt x="5538" y="483"/>
                  <a:pt x="5435" y="586"/>
                  <a:pt x="5435" y="713"/>
                </a:cubicBezTo>
                <a:lnTo>
                  <a:pt x="5435" y="1067"/>
                </a:lnTo>
                <a:lnTo>
                  <a:pt x="5260" y="1242"/>
                </a:lnTo>
                <a:cubicBezTo>
                  <a:pt x="4702" y="759"/>
                  <a:pt x="3975" y="466"/>
                  <a:pt x="3180" y="466"/>
                </a:cubicBezTo>
                <a:cubicBezTo>
                  <a:pt x="1427" y="466"/>
                  <a:pt x="0" y="1893"/>
                  <a:pt x="0" y="3646"/>
                </a:cubicBezTo>
                <a:cubicBezTo>
                  <a:pt x="0" y="4542"/>
                  <a:pt x="372" y="5352"/>
                  <a:pt x="970" y="5931"/>
                </a:cubicBezTo>
                <a:lnTo>
                  <a:pt x="465" y="6317"/>
                </a:lnTo>
                <a:cubicBezTo>
                  <a:pt x="364" y="6394"/>
                  <a:pt x="345" y="6538"/>
                  <a:pt x="422" y="6639"/>
                </a:cubicBezTo>
                <a:cubicBezTo>
                  <a:pt x="467" y="6698"/>
                  <a:pt x="535" y="6729"/>
                  <a:pt x="604" y="6729"/>
                </a:cubicBezTo>
                <a:cubicBezTo>
                  <a:pt x="653" y="6729"/>
                  <a:pt x="702" y="6714"/>
                  <a:pt x="744" y="6682"/>
                </a:cubicBezTo>
                <a:lnTo>
                  <a:pt x="1332" y="6233"/>
                </a:lnTo>
                <a:cubicBezTo>
                  <a:pt x="1853" y="6606"/>
                  <a:pt x="2491" y="6827"/>
                  <a:pt x="3180" y="6827"/>
                </a:cubicBezTo>
                <a:cubicBezTo>
                  <a:pt x="3869" y="6827"/>
                  <a:pt x="4508" y="6606"/>
                  <a:pt x="5029" y="6233"/>
                </a:cubicBezTo>
                <a:lnTo>
                  <a:pt x="5617" y="6682"/>
                </a:lnTo>
                <a:cubicBezTo>
                  <a:pt x="5659" y="6714"/>
                  <a:pt x="5708" y="6729"/>
                  <a:pt x="5756" y="6729"/>
                </a:cubicBezTo>
                <a:cubicBezTo>
                  <a:pt x="5825" y="6729"/>
                  <a:pt x="5894" y="6698"/>
                  <a:pt x="5939" y="6639"/>
                </a:cubicBezTo>
                <a:cubicBezTo>
                  <a:pt x="6016" y="6538"/>
                  <a:pt x="5997" y="6394"/>
                  <a:pt x="5896" y="6317"/>
                </a:cubicBezTo>
                <a:lnTo>
                  <a:pt x="5390" y="5931"/>
                </a:lnTo>
                <a:cubicBezTo>
                  <a:pt x="5988" y="5352"/>
                  <a:pt x="6361" y="4542"/>
                  <a:pt x="6361" y="3646"/>
                </a:cubicBezTo>
                <a:cubicBezTo>
                  <a:pt x="6361" y="2852"/>
                  <a:pt x="6068" y="2125"/>
                  <a:pt x="5585" y="1567"/>
                </a:cubicBezTo>
                <a:lnTo>
                  <a:pt x="5760" y="1391"/>
                </a:lnTo>
                <a:lnTo>
                  <a:pt x="6114" y="1391"/>
                </a:lnTo>
                <a:cubicBezTo>
                  <a:pt x="6241" y="1391"/>
                  <a:pt x="6344" y="1289"/>
                  <a:pt x="6344" y="1162"/>
                </a:cubicBezTo>
                <a:cubicBezTo>
                  <a:pt x="6344" y="1066"/>
                  <a:pt x="6285" y="984"/>
                  <a:pt x="6202" y="950"/>
                </a:cubicBezTo>
                <a:lnTo>
                  <a:pt x="6243" y="908"/>
                </a:lnTo>
                <a:lnTo>
                  <a:pt x="6597" y="908"/>
                </a:lnTo>
                <a:cubicBezTo>
                  <a:pt x="6724" y="908"/>
                  <a:pt x="6827" y="806"/>
                  <a:pt x="6827" y="679"/>
                </a:cubicBezTo>
                <a:cubicBezTo>
                  <a:pt x="6827" y="552"/>
                  <a:pt x="6724" y="449"/>
                  <a:pt x="6597" y="449"/>
                </a:cubicBezTo>
                <a:close/>
                <a:moveTo>
                  <a:pt x="5901" y="3646"/>
                </a:moveTo>
                <a:cubicBezTo>
                  <a:pt x="5901" y="5147"/>
                  <a:pt x="4681" y="6367"/>
                  <a:pt x="3180" y="6367"/>
                </a:cubicBezTo>
                <a:cubicBezTo>
                  <a:pt x="1680" y="6367"/>
                  <a:pt x="459" y="5147"/>
                  <a:pt x="459" y="3646"/>
                </a:cubicBezTo>
                <a:cubicBezTo>
                  <a:pt x="459" y="2146"/>
                  <a:pt x="1680" y="925"/>
                  <a:pt x="3180" y="925"/>
                </a:cubicBezTo>
                <a:cubicBezTo>
                  <a:pt x="3848" y="925"/>
                  <a:pt x="4460" y="1167"/>
                  <a:pt x="4934" y="1568"/>
                </a:cubicBezTo>
                <a:lnTo>
                  <a:pt x="4358" y="2144"/>
                </a:lnTo>
                <a:cubicBezTo>
                  <a:pt x="4033" y="1889"/>
                  <a:pt x="3624" y="1736"/>
                  <a:pt x="3180" y="1736"/>
                </a:cubicBezTo>
                <a:cubicBezTo>
                  <a:pt x="2127" y="1736"/>
                  <a:pt x="1270" y="2593"/>
                  <a:pt x="1270" y="3646"/>
                </a:cubicBezTo>
                <a:cubicBezTo>
                  <a:pt x="1270" y="4700"/>
                  <a:pt x="2127" y="5556"/>
                  <a:pt x="3180" y="5556"/>
                </a:cubicBezTo>
                <a:cubicBezTo>
                  <a:pt x="4234" y="5556"/>
                  <a:pt x="5090" y="4700"/>
                  <a:pt x="5090" y="3646"/>
                </a:cubicBezTo>
                <a:cubicBezTo>
                  <a:pt x="5090" y="3202"/>
                  <a:pt x="4938" y="2793"/>
                  <a:pt x="4683" y="2468"/>
                </a:cubicBezTo>
                <a:lnTo>
                  <a:pt x="5259" y="1892"/>
                </a:lnTo>
                <a:cubicBezTo>
                  <a:pt x="5659" y="2366"/>
                  <a:pt x="5901" y="2979"/>
                  <a:pt x="5901" y="3646"/>
                </a:cubicBezTo>
                <a:close/>
                <a:moveTo>
                  <a:pt x="3180" y="4259"/>
                </a:moveTo>
                <a:cubicBezTo>
                  <a:pt x="3518" y="4259"/>
                  <a:pt x="3793" y="3984"/>
                  <a:pt x="3793" y="3646"/>
                </a:cubicBezTo>
                <a:cubicBezTo>
                  <a:pt x="3793" y="3562"/>
                  <a:pt x="3775" y="3481"/>
                  <a:pt x="3744" y="3407"/>
                </a:cubicBezTo>
                <a:lnTo>
                  <a:pt x="4355" y="2796"/>
                </a:lnTo>
                <a:cubicBezTo>
                  <a:pt x="4529" y="3035"/>
                  <a:pt x="4631" y="3329"/>
                  <a:pt x="4631" y="3646"/>
                </a:cubicBezTo>
                <a:cubicBezTo>
                  <a:pt x="4631" y="4446"/>
                  <a:pt x="3980" y="5097"/>
                  <a:pt x="3180" y="5097"/>
                </a:cubicBezTo>
                <a:cubicBezTo>
                  <a:pt x="2380" y="5097"/>
                  <a:pt x="1730" y="4446"/>
                  <a:pt x="1730" y="3646"/>
                </a:cubicBezTo>
                <a:cubicBezTo>
                  <a:pt x="1730" y="2846"/>
                  <a:pt x="2380" y="2196"/>
                  <a:pt x="3180" y="2196"/>
                </a:cubicBezTo>
                <a:cubicBezTo>
                  <a:pt x="3498" y="2196"/>
                  <a:pt x="3791" y="2298"/>
                  <a:pt x="4030" y="2471"/>
                </a:cubicBezTo>
                <a:lnTo>
                  <a:pt x="3419" y="3083"/>
                </a:lnTo>
                <a:cubicBezTo>
                  <a:pt x="3346" y="3051"/>
                  <a:pt x="3265" y="3034"/>
                  <a:pt x="3180" y="3034"/>
                </a:cubicBezTo>
                <a:cubicBezTo>
                  <a:pt x="2843" y="3034"/>
                  <a:pt x="2568" y="3309"/>
                  <a:pt x="2568" y="3646"/>
                </a:cubicBezTo>
                <a:cubicBezTo>
                  <a:pt x="2568" y="3984"/>
                  <a:pt x="2843" y="4259"/>
                  <a:pt x="3180" y="4259"/>
                </a:cubicBezTo>
                <a:close/>
              </a:path>
            </a:pathLst>
          </a:cu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5" name="椭圆 33"/>
          <p:cNvSpPr/>
          <p:nvPr/>
        </p:nvSpPr>
        <p:spPr>
          <a:xfrm>
            <a:off x="2261450" y="1466857"/>
            <a:ext cx="173517" cy="285620"/>
          </a:xfrm>
          <a:custGeom>
            <a:avLst/>
            <a:gdLst>
              <a:gd name="connsiteX0" fmla="*/ 139276 w 369275"/>
              <a:gd name="connsiteY0" fmla="*/ 570066 h 607851"/>
              <a:gd name="connsiteX1" fmla="*/ 156809 w 369275"/>
              <a:gd name="connsiteY1" fmla="*/ 570811 h 607851"/>
              <a:gd name="connsiteX2" fmla="*/ 212465 w 369275"/>
              <a:gd name="connsiteY2" fmla="*/ 570811 h 607851"/>
              <a:gd name="connsiteX3" fmla="*/ 229998 w 369275"/>
              <a:gd name="connsiteY3" fmla="*/ 570066 h 607851"/>
              <a:gd name="connsiteX4" fmla="*/ 230818 w 369275"/>
              <a:gd name="connsiteY4" fmla="*/ 587580 h 607851"/>
              <a:gd name="connsiteX5" fmla="*/ 184637 w 369275"/>
              <a:gd name="connsiteY5" fmla="*/ 607851 h 607851"/>
              <a:gd name="connsiteX6" fmla="*/ 138456 w 369275"/>
              <a:gd name="connsiteY6" fmla="*/ 587580 h 607851"/>
              <a:gd name="connsiteX7" fmla="*/ 139276 w 369275"/>
              <a:gd name="connsiteY7" fmla="*/ 570066 h 607851"/>
              <a:gd name="connsiteX8" fmla="*/ 273919 w 369275"/>
              <a:gd name="connsiteY8" fmla="*/ 497785 h 607851"/>
              <a:gd name="connsiteX9" fmla="*/ 288986 w 369275"/>
              <a:gd name="connsiteY9" fmla="*/ 506874 h 607851"/>
              <a:gd name="connsiteX10" fmla="*/ 279961 w 369275"/>
              <a:gd name="connsiteY10" fmla="*/ 521849 h 607851"/>
              <a:gd name="connsiteX11" fmla="*/ 95356 w 369275"/>
              <a:gd name="connsiteY11" fmla="*/ 567966 h 607851"/>
              <a:gd name="connsiteX12" fmla="*/ 80289 w 369275"/>
              <a:gd name="connsiteY12" fmla="*/ 558951 h 607851"/>
              <a:gd name="connsiteX13" fmla="*/ 89314 w 369275"/>
              <a:gd name="connsiteY13" fmla="*/ 543902 h 607851"/>
              <a:gd name="connsiteX14" fmla="*/ 273919 w 369275"/>
              <a:gd name="connsiteY14" fmla="*/ 497785 h 607851"/>
              <a:gd name="connsiteX15" fmla="*/ 273919 w 369275"/>
              <a:gd name="connsiteY15" fmla="*/ 452696 h 607851"/>
              <a:gd name="connsiteX16" fmla="*/ 288986 w 369275"/>
              <a:gd name="connsiteY16" fmla="*/ 461701 h 607851"/>
              <a:gd name="connsiteX17" fmla="*/ 279961 w 369275"/>
              <a:gd name="connsiteY17" fmla="*/ 476736 h 607851"/>
              <a:gd name="connsiteX18" fmla="*/ 95356 w 369275"/>
              <a:gd name="connsiteY18" fmla="*/ 522731 h 607851"/>
              <a:gd name="connsiteX19" fmla="*/ 80289 w 369275"/>
              <a:gd name="connsiteY19" fmla="*/ 513726 h 607851"/>
              <a:gd name="connsiteX20" fmla="*/ 89314 w 369275"/>
              <a:gd name="connsiteY20" fmla="*/ 498691 h 607851"/>
              <a:gd name="connsiteX21" fmla="*/ 273919 w 369275"/>
              <a:gd name="connsiteY21" fmla="*/ 452696 h 607851"/>
              <a:gd name="connsiteX22" fmla="*/ 184673 w 369275"/>
              <a:gd name="connsiteY22" fmla="*/ 227009 h 607851"/>
              <a:gd name="connsiteX23" fmla="*/ 198173 w 369275"/>
              <a:gd name="connsiteY23" fmla="*/ 227456 h 607851"/>
              <a:gd name="connsiteX24" fmla="*/ 211748 w 369275"/>
              <a:gd name="connsiteY24" fmla="*/ 228947 h 607851"/>
              <a:gd name="connsiteX25" fmla="*/ 225248 w 369275"/>
              <a:gd name="connsiteY25" fmla="*/ 231406 h 607851"/>
              <a:gd name="connsiteX26" fmla="*/ 238674 w 369275"/>
              <a:gd name="connsiteY26" fmla="*/ 234908 h 607851"/>
              <a:gd name="connsiteX27" fmla="*/ 242776 w 369275"/>
              <a:gd name="connsiteY27" fmla="*/ 256593 h 607851"/>
              <a:gd name="connsiteX28" fmla="*/ 241657 w 369275"/>
              <a:gd name="connsiteY28" fmla="*/ 257562 h 607851"/>
              <a:gd name="connsiteX29" fmla="*/ 240464 w 369275"/>
              <a:gd name="connsiteY29" fmla="*/ 258680 h 607851"/>
              <a:gd name="connsiteX30" fmla="*/ 239271 w 369275"/>
              <a:gd name="connsiteY30" fmla="*/ 260021 h 607851"/>
              <a:gd name="connsiteX31" fmla="*/ 238003 w 369275"/>
              <a:gd name="connsiteY31" fmla="*/ 261586 h 607851"/>
              <a:gd name="connsiteX32" fmla="*/ 236735 w 369275"/>
              <a:gd name="connsiteY32" fmla="*/ 263449 h 607851"/>
              <a:gd name="connsiteX33" fmla="*/ 235467 w 369275"/>
              <a:gd name="connsiteY33" fmla="*/ 265461 h 607851"/>
              <a:gd name="connsiteX34" fmla="*/ 234199 w 369275"/>
              <a:gd name="connsiteY34" fmla="*/ 267697 h 607851"/>
              <a:gd name="connsiteX35" fmla="*/ 233080 w 369275"/>
              <a:gd name="connsiteY35" fmla="*/ 269932 h 607851"/>
              <a:gd name="connsiteX36" fmla="*/ 231812 w 369275"/>
              <a:gd name="connsiteY36" fmla="*/ 272615 h 607851"/>
              <a:gd name="connsiteX37" fmla="*/ 230618 w 369275"/>
              <a:gd name="connsiteY37" fmla="*/ 275521 h 607851"/>
              <a:gd name="connsiteX38" fmla="*/ 229425 w 369275"/>
              <a:gd name="connsiteY38" fmla="*/ 278726 h 607851"/>
              <a:gd name="connsiteX39" fmla="*/ 228232 w 369275"/>
              <a:gd name="connsiteY39" fmla="*/ 282079 h 607851"/>
              <a:gd name="connsiteX40" fmla="*/ 227113 w 369275"/>
              <a:gd name="connsiteY40" fmla="*/ 285656 h 607851"/>
              <a:gd name="connsiteX41" fmla="*/ 225994 w 369275"/>
              <a:gd name="connsiteY41" fmla="*/ 289457 h 607851"/>
              <a:gd name="connsiteX42" fmla="*/ 224950 w 369275"/>
              <a:gd name="connsiteY42" fmla="*/ 293555 h 607851"/>
              <a:gd name="connsiteX43" fmla="*/ 223906 w 369275"/>
              <a:gd name="connsiteY43" fmla="*/ 297803 h 607851"/>
              <a:gd name="connsiteX44" fmla="*/ 222936 w 369275"/>
              <a:gd name="connsiteY44" fmla="*/ 302274 h 607851"/>
              <a:gd name="connsiteX45" fmla="*/ 221071 w 369275"/>
              <a:gd name="connsiteY45" fmla="*/ 311813 h 607851"/>
              <a:gd name="connsiteX46" fmla="*/ 219430 w 369275"/>
              <a:gd name="connsiteY46" fmla="*/ 322245 h 607851"/>
              <a:gd name="connsiteX47" fmla="*/ 218237 w 369275"/>
              <a:gd name="connsiteY47" fmla="*/ 330964 h 607851"/>
              <a:gd name="connsiteX48" fmla="*/ 216969 w 369275"/>
              <a:gd name="connsiteY48" fmla="*/ 342887 h 607851"/>
              <a:gd name="connsiteX49" fmla="*/ 215776 w 369275"/>
              <a:gd name="connsiteY49" fmla="*/ 355630 h 607851"/>
              <a:gd name="connsiteX50" fmla="*/ 214880 w 369275"/>
              <a:gd name="connsiteY50" fmla="*/ 369193 h 607851"/>
              <a:gd name="connsiteX51" fmla="*/ 201753 w 369275"/>
              <a:gd name="connsiteY51" fmla="*/ 380818 h 607851"/>
              <a:gd name="connsiteX52" fmla="*/ 190117 w 369275"/>
              <a:gd name="connsiteY52" fmla="*/ 367702 h 607851"/>
              <a:gd name="connsiteX53" fmla="*/ 191385 w 369275"/>
              <a:gd name="connsiteY53" fmla="*/ 349221 h 607851"/>
              <a:gd name="connsiteX54" fmla="*/ 192206 w 369275"/>
              <a:gd name="connsiteY54" fmla="*/ 340428 h 607851"/>
              <a:gd name="connsiteX55" fmla="*/ 193101 w 369275"/>
              <a:gd name="connsiteY55" fmla="*/ 332007 h 607851"/>
              <a:gd name="connsiteX56" fmla="*/ 194071 w 369275"/>
              <a:gd name="connsiteY56" fmla="*/ 323959 h 607851"/>
              <a:gd name="connsiteX57" fmla="*/ 194816 w 369275"/>
              <a:gd name="connsiteY57" fmla="*/ 318743 h 607851"/>
              <a:gd name="connsiteX58" fmla="*/ 196010 w 369275"/>
              <a:gd name="connsiteY58" fmla="*/ 311216 h 607851"/>
              <a:gd name="connsiteX59" fmla="*/ 197203 w 369275"/>
              <a:gd name="connsiteY59" fmla="*/ 303988 h 607851"/>
              <a:gd name="connsiteX60" fmla="*/ 198620 w 369275"/>
              <a:gd name="connsiteY60" fmla="*/ 297132 h 607851"/>
              <a:gd name="connsiteX61" fmla="*/ 200038 w 369275"/>
              <a:gd name="connsiteY61" fmla="*/ 290574 h 607851"/>
              <a:gd name="connsiteX62" fmla="*/ 201604 w 369275"/>
              <a:gd name="connsiteY62" fmla="*/ 284389 h 607851"/>
              <a:gd name="connsiteX63" fmla="*/ 203319 w 369275"/>
              <a:gd name="connsiteY63" fmla="*/ 278502 h 607851"/>
              <a:gd name="connsiteX64" fmla="*/ 205110 w 369275"/>
              <a:gd name="connsiteY64" fmla="*/ 272839 h 607851"/>
              <a:gd name="connsiteX65" fmla="*/ 207049 w 369275"/>
              <a:gd name="connsiteY65" fmla="*/ 267548 h 607851"/>
              <a:gd name="connsiteX66" fmla="*/ 209137 w 369275"/>
              <a:gd name="connsiteY66" fmla="*/ 262629 h 607851"/>
              <a:gd name="connsiteX67" fmla="*/ 211300 w 369275"/>
              <a:gd name="connsiteY67" fmla="*/ 257935 h 607851"/>
              <a:gd name="connsiteX68" fmla="*/ 212419 w 369275"/>
              <a:gd name="connsiteY68" fmla="*/ 255848 h 607851"/>
              <a:gd name="connsiteX69" fmla="*/ 213240 w 369275"/>
              <a:gd name="connsiteY69" fmla="*/ 254358 h 607851"/>
              <a:gd name="connsiteX70" fmla="*/ 208093 w 369275"/>
              <a:gd name="connsiteY70" fmla="*/ 253538 h 607851"/>
              <a:gd name="connsiteX71" fmla="*/ 196383 w 369275"/>
              <a:gd name="connsiteY71" fmla="*/ 252197 h 607851"/>
              <a:gd name="connsiteX72" fmla="*/ 184673 w 369275"/>
              <a:gd name="connsiteY72" fmla="*/ 251824 h 607851"/>
              <a:gd name="connsiteX73" fmla="*/ 172962 w 369275"/>
              <a:gd name="connsiteY73" fmla="*/ 252197 h 607851"/>
              <a:gd name="connsiteX74" fmla="*/ 161252 w 369275"/>
              <a:gd name="connsiteY74" fmla="*/ 253538 h 607851"/>
              <a:gd name="connsiteX75" fmla="*/ 156106 w 369275"/>
              <a:gd name="connsiteY75" fmla="*/ 254358 h 607851"/>
              <a:gd name="connsiteX76" fmla="*/ 157001 w 369275"/>
              <a:gd name="connsiteY76" fmla="*/ 255848 h 607851"/>
              <a:gd name="connsiteX77" fmla="*/ 158045 w 369275"/>
              <a:gd name="connsiteY77" fmla="*/ 257935 h 607851"/>
              <a:gd name="connsiteX78" fmla="*/ 160208 w 369275"/>
              <a:gd name="connsiteY78" fmla="*/ 262629 h 607851"/>
              <a:gd name="connsiteX79" fmla="*/ 162296 w 369275"/>
              <a:gd name="connsiteY79" fmla="*/ 267548 h 607851"/>
              <a:gd name="connsiteX80" fmla="*/ 164236 w 369275"/>
              <a:gd name="connsiteY80" fmla="*/ 272839 h 607851"/>
              <a:gd name="connsiteX81" fmla="*/ 166026 w 369275"/>
              <a:gd name="connsiteY81" fmla="*/ 278502 h 607851"/>
              <a:gd name="connsiteX82" fmla="*/ 167741 w 369275"/>
              <a:gd name="connsiteY82" fmla="*/ 284389 h 607851"/>
              <a:gd name="connsiteX83" fmla="*/ 169308 w 369275"/>
              <a:gd name="connsiteY83" fmla="*/ 290574 h 607851"/>
              <a:gd name="connsiteX84" fmla="*/ 170725 w 369275"/>
              <a:gd name="connsiteY84" fmla="*/ 297132 h 607851"/>
              <a:gd name="connsiteX85" fmla="*/ 172142 w 369275"/>
              <a:gd name="connsiteY85" fmla="*/ 303988 h 607851"/>
              <a:gd name="connsiteX86" fmla="*/ 173410 w 369275"/>
              <a:gd name="connsiteY86" fmla="*/ 311216 h 607851"/>
              <a:gd name="connsiteX87" fmla="*/ 174529 w 369275"/>
              <a:gd name="connsiteY87" fmla="*/ 318743 h 607851"/>
              <a:gd name="connsiteX88" fmla="*/ 176244 w 369275"/>
              <a:gd name="connsiteY88" fmla="*/ 332007 h 607851"/>
              <a:gd name="connsiteX89" fmla="*/ 177960 w 369275"/>
              <a:gd name="connsiteY89" fmla="*/ 349221 h 607851"/>
              <a:gd name="connsiteX90" fmla="*/ 179228 w 369275"/>
              <a:gd name="connsiteY90" fmla="*/ 367702 h 607851"/>
              <a:gd name="connsiteX91" fmla="*/ 167592 w 369275"/>
              <a:gd name="connsiteY91" fmla="*/ 380818 h 607851"/>
              <a:gd name="connsiteX92" fmla="*/ 154465 w 369275"/>
              <a:gd name="connsiteY92" fmla="*/ 369193 h 607851"/>
              <a:gd name="connsiteX93" fmla="*/ 153570 w 369275"/>
              <a:gd name="connsiteY93" fmla="*/ 355630 h 607851"/>
              <a:gd name="connsiteX94" fmla="*/ 152451 w 369275"/>
              <a:gd name="connsiteY94" fmla="*/ 342887 h 607851"/>
              <a:gd name="connsiteX95" fmla="*/ 151108 w 369275"/>
              <a:gd name="connsiteY95" fmla="*/ 330964 h 607851"/>
              <a:gd name="connsiteX96" fmla="*/ 149915 w 369275"/>
              <a:gd name="connsiteY96" fmla="*/ 322245 h 607851"/>
              <a:gd name="connsiteX97" fmla="*/ 148274 w 369275"/>
              <a:gd name="connsiteY97" fmla="*/ 311813 h 607851"/>
              <a:gd name="connsiteX98" fmla="*/ 146409 w 369275"/>
              <a:gd name="connsiteY98" fmla="*/ 302274 h 607851"/>
              <a:gd name="connsiteX99" fmla="*/ 144395 w 369275"/>
              <a:gd name="connsiteY99" fmla="*/ 293555 h 607851"/>
              <a:gd name="connsiteX100" fmla="*/ 142232 w 369275"/>
              <a:gd name="connsiteY100" fmla="*/ 285656 h 607851"/>
              <a:gd name="connsiteX101" fmla="*/ 141113 w 369275"/>
              <a:gd name="connsiteY101" fmla="*/ 282079 h 607851"/>
              <a:gd name="connsiteX102" fmla="*/ 139920 w 369275"/>
              <a:gd name="connsiteY102" fmla="*/ 278726 h 607851"/>
              <a:gd name="connsiteX103" fmla="*/ 138727 w 369275"/>
              <a:gd name="connsiteY103" fmla="*/ 275521 h 607851"/>
              <a:gd name="connsiteX104" fmla="*/ 137533 w 369275"/>
              <a:gd name="connsiteY104" fmla="*/ 272615 h 607851"/>
              <a:gd name="connsiteX105" fmla="*/ 136265 w 369275"/>
              <a:gd name="connsiteY105" fmla="*/ 269932 h 607851"/>
              <a:gd name="connsiteX106" fmla="*/ 135146 w 369275"/>
              <a:gd name="connsiteY106" fmla="*/ 267697 h 607851"/>
              <a:gd name="connsiteX107" fmla="*/ 133878 w 369275"/>
              <a:gd name="connsiteY107" fmla="*/ 265461 h 607851"/>
              <a:gd name="connsiteX108" fmla="*/ 132611 w 369275"/>
              <a:gd name="connsiteY108" fmla="*/ 263449 h 607851"/>
              <a:gd name="connsiteX109" fmla="*/ 131343 w 369275"/>
              <a:gd name="connsiteY109" fmla="*/ 261586 h 607851"/>
              <a:gd name="connsiteX110" fmla="*/ 130075 w 369275"/>
              <a:gd name="connsiteY110" fmla="*/ 260021 h 607851"/>
              <a:gd name="connsiteX111" fmla="*/ 128881 w 369275"/>
              <a:gd name="connsiteY111" fmla="*/ 258680 h 607851"/>
              <a:gd name="connsiteX112" fmla="*/ 127688 w 369275"/>
              <a:gd name="connsiteY112" fmla="*/ 257562 h 607851"/>
              <a:gd name="connsiteX113" fmla="*/ 126569 w 369275"/>
              <a:gd name="connsiteY113" fmla="*/ 256593 h 607851"/>
              <a:gd name="connsiteX114" fmla="*/ 130671 w 369275"/>
              <a:gd name="connsiteY114" fmla="*/ 234908 h 607851"/>
              <a:gd name="connsiteX115" fmla="*/ 144097 w 369275"/>
              <a:gd name="connsiteY115" fmla="*/ 231406 h 607851"/>
              <a:gd name="connsiteX116" fmla="*/ 157597 w 369275"/>
              <a:gd name="connsiteY116" fmla="*/ 228947 h 607851"/>
              <a:gd name="connsiteX117" fmla="*/ 171172 w 369275"/>
              <a:gd name="connsiteY117" fmla="*/ 227456 h 607851"/>
              <a:gd name="connsiteX118" fmla="*/ 184673 w 369275"/>
              <a:gd name="connsiteY118" fmla="*/ 227009 h 607851"/>
              <a:gd name="connsiteX119" fmla="*/ 184638 w 369275"/>
              <a:gd name="connsiteY119" fmla="*/ 0 h 607851"/>
              <a:gd name="connsiteX120" fmla="*/ 336088 w 369275"/>
              <a:gd name="connsiteY120" fmla="*/ 78887 h 607851"/>
              <a:gd name="connsiteX121" fmla="*/ 357873 w 369275"/>
              <a:gd name="connsiteY121" fmla="*/ 248058 h 607851"/>
              <a:gd name="connsiteX122" fmla="*/ 262900 w 369275"/>
              <a:gd name="connsiteY122" fmla="*/ 410227 h 607851"/>
              <a:gd name="connsiteX123" fmla="*/ 273941 w 369275"/>
              <a:gd name="connsiteY123" fmla="*/ 407471 h 607851"/>
              <a:gd name="connsiteX124" fmla="*/ 289012 w 369275"/>
              <a:gd name="connsiteY124" fmla="*/ 416484 h 607851"/>
              <a:gd name="connsiteX125" fmla="*/ 279984 w 369275"/>
              <a:gd name="connsiteY125" fmla="*/ 431532 h 607851"/>
              <a:gd name="connsiteX126" fmla="*/ 95334 w 369275"/>
              <a:gd name="connsiteY126" fmla="*/ 477642 h 607851"/>
              <a:gd name="connsiteX127" fmla="*/ 80263 w 369275"/>
              <a:gd name="connsiteY127" fmla="*/ 468554 h 607851"/>
              <a:gd name="connsiteX128" fmla="*/ 89291 w 369275"/>
              <a:gd name="connsiteY128" fmla="*/ 453507 h 607851"/>
              <a:gd name="connsiteX129" fmla="*/ 240145 w 369275"/>
              <a:gd name="connsiteY129" fmla="*/ 415888 h 607851"/>
              <a:gd name="connsiteX130" fmla="*/ 238205 w 369275"/>
              <a:gd name="connsiteY130" fmla="*/ 407396 h 607851"/>
              <a:gd name="connsiteX131" fmla="*/ 240965 w 369275"/>
              <a:gd name="connsiteY131" fmla="*/ 392051 h 607851"/>
              <a:gd name="connsiteX132" fmla="*/ 245069 w 369275"/>
              <a:gd name="connsiteY132" fmla="*/ 377674 h 607851"/>
              <a:gd name="connsiteX133" fmla="*/ 250216 w 369275"/>
              <a:gd name="connsiteY133" fmla="*/ 364265 h 607851"/>
              <a:gd name="connsiteX134" fmla="*/ 256185 w 369275"/>
              <a:gd name="connsiteY134" fmla="*/ 351751 h 607851"/>
              <a:gd name="connsiteX135" fmla="*/ 262900 w 369275"/>
              <a:gd name="connsiteY135" fmla="*/ 340205 h 607851"/>
              <a:gd name="connsiteX136" fmla="*/ 270062 w 369275"/>
              <a:gd name="connsiteY136" fmla="*/ 329403 h 607851"/>
              <a:gd name="connsiteX137" fmla="*/ 277522 w 369275"/>
              <a:gd name="connsiteY137" fmla="*/ 319347 h 607851"/>
              <a:gd name="connsiteX138" fmla="*/ 285058 w 369275"/>
              <a:gd name="connsiteY138" fmla="*/ 309812 h 607851"/>
              <a:gd name="connsiteX139" fmla="*/ 292593 w 369275"/>
              <a:gd name="connsiteY139" fmla="*/ 300724 h 607851"/>
              <a:gd name="connsiteX140" fmla="*/ 299531 w 369275"/>
              <a:gd name="connsiteY140" fmla="*/ 292530 h 607851"/>
              <a:gd name="connsiteX141" fmla="*/ 303038 w 369275"/>
              <a:gd name="connsiteY141" fmla="*/ 288284 h 607851"/>
              <a:gd name="connsiteX142" fmla="*/ 309827 w 369275"/>
              <a:gd name="connsiteY142" fmla="*/ 279941 h 607851"/>
              <a:gd name="connsiteX143" fmla="*/ 316168 w 369275"/>
              <a:gd name="connsiteY143" fmla="*/ 271821 h 607851"/>
              <a:gd name="connsiteX144" fmla="*/ 321838 w 369275"/>
              <a:gd name="connsiteY144" fmla="*/ 263776 h 607851"/>
              <a:gd name="connsiteX145" fmla="*/ 326837 w 369275"/>
              <a:gd name="connsiteY145" fmla="*/ 255731 h 607851"/>
              <a:gd name="connsiteX146" fmla="*/ 331090 w 369275"/>
              <a:gd name="connsiteY146" fmla="*/ 247686 h 607851"/>
              <a:gd name="connsiteX147" fmla="*/ 334596 w 369275"/>
              <a:gd name="connsiteY147" fmla="*/ 239492 h 607851"/>
              <a:gd name="connsiteX148" fmla="*/ 315721 w 369275"/>
              <a:gd name="connsiteY148" fmla="*/ 93115 h 607851"/>
              <a:gd name="connsiteX149" fmla="*/ 184638 w 369275"/>
              <a:gd name="connsiteY149" fmla="*/ 24806 h 607851"/>
              <a:gd name="connsiteX150" fmla="*/ 53554 w 369275"/>
              <a:gd name="connsiteY150" fmla="*/ 93115 h 607851"/>
              <a:gd name="connsiteX151" fmla="*/ 34679 w 369275"/>
              <a:gd name="connsiteY151" fmla="*/ 239492 h 607851"/>
              <a:gd name="connsiteX152" fmla="*/ 37066 w 369275"/>
              <a:gd name="connsiteY152" fmla="*/ 245302 h 607851"/>
              <a:gd name="connsiteX153" fmla="*/ 39827 w 369275"/>
              <a:gd name="connsiteY153" fmla="*/ 251038 h 607851"/>
              <a:gd name="connsiteX154" fmla="*/ 43035 w 369275"/>
              <a:gd name="connsiteY154" fmla="*/ 256699 h 607851"/>
              <a:gd name="connsiteX155" fmla="*/ 46541 w 369275"/>
              <a:gd name="connsiteY155" fmla="*/ 262361 h 607851"/>
              <a:gd name="connsiteX156" fmla="*/ 50421 w 369275"/>
              <a:gd name="connsiteY156" fmla="*/ 268096 h 607851"/>
              <a:gd name="connsiteX157" fmla="*/ 52957 w 369275"/>
              <a:gd name="connsiteY157" fmla="*/ 271598 h 607851"/>
              <a:gd name="connsiteX158" fmla="*/ 57359 w 369275"/>
              <a:gd name="connsiteY158" fmla="*/ 277333 h 607851"/>
              <a:gd name="connsiteX159" fmla="*/ 61985 w 369275"/>
              <a:gd name="connsiteY159" fmla="*/ 283144 h 607851"/>
              <a:gd name="connsiteX160" fmla="*/ 66909 w 369275"/>
              <a:gd name="connsiteY160" fmla="*/ 289103 h 607851"/>
              <a:gd name="connsiteX161" fmla="*/ 72579 w 369275"/>
              <a:gd name="connsiteY161" fmla="*/ 295882 h 607851"/>
              <a:gd name="connsiteX162" fmla="*/ 78547 w 369275"/>
              <a:gd name="connsiteY162" fmla="*/ 302959 h 607851"/>
              <a:gd name="connsiteX163" fmla="*/ 83844 w 369275"/>
              <a:gd name="connsiteY163" fmla="*/ 309365 h 607851"/>
              <a:gd name="connsiteX164" fmla="*/ 89216 w 369275"/>
              <a:gd name="connsiteY164" fmla="*/ 315995 h 607851"/>
              <a:gd name="connsiteX165" fmla="*/ 94513 w 369275"/>
              <a:gd name="connsiteY165" fmla="*/ 322922 h 607851"/>
              <a:gd name="connsiteX166" fmla="*/ 99736 w 369275"/>
              <a:gd name="connsiteY166" fmla="*/ 330223 h 607851"/>
              <a:gd name="connsiteX167" fmla="*/ 104883 w 369275"/>
              <a:gd name="connsiteY167" fmla="*/ 337821 h 607851"/>
              <a:gd name="connsiteX168" fmla="*/ 107868 w 369275"/>
              <a:gd name="connsiteY168" fmla="*/ 342737 h 607851"/>
              <a:gd name="connsiteX169" fmla="*/ 112642 w 369275"/>
              <a:gd name="connsiteY169" fmla="*/ 350931 h 607851"/>
              <a:gd name="connsiteX170" fmla="*/ 116970 w 369275"/>
              <a:gd name="connsiteY170" fmla="*/ 359572 h 607851"/>
              <a:gd name="connsiteX171" fmla="*/ 120998 w 369275"/>
              <a:gd name="connsiteY171" fmla="*/ 368735 h 607851"/>
              <a:gd name="connsiteX172" fmla="*/ 124505 w 369275"/>
              <a:gd name="connsiteY172" fmla="*/ 378344 h 607851"/>
              <a:gd name="connsiteX173" fmla="*/ 127415 w 369275"/>
              <a:gd name="connsiteY173" fmla="*/ 388401 h 607851"/>
              <a:gd name="connsiteX174" fmla="*/ 118462 w 369275"/>
              <a:gd name="connsiteY174" fmla="*/ 403523 h 607851"/>
              <a:gd name="connsiteX175" fmla="*/ 103391 w 369275"/>
              <a:gd name="connsiteY175" fmla="*/ 394584 h 607851"/>
              <a:gd name="connsiteX176" fmla="*/ 11402 w 369275"/>
              <a:gd name="connsiteY176" fmla="*/ 248058 h 607851"/>
              <a:gd name="connsiteX177" fmla="*/ 33187 w 369275"/>
              <a:gd name="connsiteY177" fmla="*/ 78887 h 607851"/>
              <a:gd name="connsiteX178" fmla="*/ 184638 w 369275"/>
              <a:gd name="connsiteY178"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369275" h="607851">
                <a:moveTo>
                  <a:pt x="139276" y="570066"/>
                </a:moveTo>
                <a:cubicBezTo>
                  <a:pt x="144275" y="565371"/>
                  <a:pt x="152183" y="565744"/>
                  <a:pt x="156809" y="570811"/>
                </a:cubicBezTo>
                <a:cubicBezTo>
                  <a:pt x="171730" y="587133"/>
                  <a:pt x="197544" y="587133"/>
                  <a:pt x="212465" y="570811"/>
                </a:cubicBezTo>
                <a:cubicBezTo>
                  <a:pt x="217091" y="565744"/>
                  <a:pt x="224999" y="565371"/>
                  <a:pt x="229998" y="570066"/>
                </a:cubicBezTo>
                <a:cubicBezTo>
                  <a:pt x="235071" y="574687"/>
                  <a:pt x="235444" y="582512"/>
                  <a:pt x="230818" y="587580"/>
                </a:cubicBezTo>
                <a:cubicBezTo>
                  <a:pt x="218956" y="600473"/>
                  <a:pt x="202170" y="607851"/>
                  <a:pt x="184637" y="607851"/>
                </a:cubicBezTo>
                <a:cubicBezTo>
                  <a:pt x="167105" y="607851"/>
                  <a:pt x="150318" y="600473"/>
                  <a:pt x="138456" y="587580"/>
                </a:cubicBezTo>
                <a:cubicBezTo>
                  <a:pt x="133830" y="582512"/>
                  <a:pt x="134203" y="574687"/>
                  <a:pt x="139276" y="570066"/>
                </a:cubicBezTo>
                <a:close/>
                <a:moveTo>
                  <a:pt x="273919" y="497785"/>
                </a:moveTo>
                <a:cubicBezTo>
                  <a:pt x="280558" y="496146"/>
                  <a:pt x="287345" y="500169"/>
                  <a:pt x="288986" y="506874"/>
                </a:cubicBezTo>
                <a:cubicBezTo>
                  <a:pt x="290627" y="513505"/>
                  <a:pt x="286599" y="520210"/>
                  <a:pt x="279961" y="521849"/>
                </a:cubicBezTo>
                <a:cubicBezTo>
                  <a:pt x="218426" y="537271"/>
                  <a:pt x="156891" y="552619"/>
                  <a:pt x="95356" y="567966"/>
                </a:cubicBezTo>
                <a:cubicBezTo>
                  <a:pt x="88717" y="569605"/>
                  <a:pt x="81930" y="565582"/>
                  <a:pt x="80289" y="558951"/>
                </a:cubicBezTo>
                <a:cubicBezTo>
                  <a:pt x="78648" y="552321"/>
                  <a:pt x="82676" y="545541"/>
                  <a:pt x="89314" y="543902"/>
                </a:cubicBezTo>
                <a:cubicBezTo>
                  <a:pt x="150849" y="528554"/>
                  <a:pt x="212384" y="513207"/>
                  <a:pt x="273919" y="497785"/>
                </a:cubicBezTo>
                <a:close/>
                <a:moveTo>
                  <a:pt x="273919" y="452696"/>
                </a:moveTo>
                <a:cubicBezTo>
                  <a:pt x="280558" y="450984"/>
                  <a:pt x="287345" y="455003"/>
                  <a:pt x="288986" y="461701"/>
                </a:cubicBezTo>
                <a:cubicBezTo>
                  <a:pt x="290627" y="468325"/>
                  <a:pt x="286599" y="475024"/>
                  <a:pt x="279961" y="476736"/>
                </a:cubicBezTo>
                <a:cubicBezTo>
                  <a:pt x="218426" y="492067"/>
                  <a:pt x="156891" y="507399"/>
                  <a:pt x="95356" y="522731"/>
                </a:cubicBezTo>
                <a:cubicBezTo>
                  <a:pt x="88717" y="524443"/>
                  <a:pt x="81930" y="520350"/>
                  <a:pt x="80289" y="513726"/>
                </a:cubicBezTo>
                <a:cubicBezTo>
                  <a:pt x="78648" y="507102"/>
                  <a:pt x="82676" y="500403"/>
                  <a:pt x="89314" y="498691"/>
                </a:cubicBezTo>
                <a:cubicBezTo>
                  <a:pt x="150849" y="483360"/>
                  <a:pt x="212384" y="468028"/>
                  <a:pt x="273919" y="452696"/>
                </a:cubicBezTo>
                <a:close/>
                <a:moveTo>
                  <a:pt x="184673" y="227009"/>
                </a:moveTo>
                <a:cubicBezTo>
                  <a:pt x="189222" y="227009"/>
                  <a:pt x="193698" y="227158"/>
                  <a:pt x="198173" y="227456"/>
                </a:cubicBezTo>
                <a:cubicBezTo>
                  <a:pt x="202723" y="227829"/>
                  <a:pt x="207273" y="228276"/>
                  <a:pt x="211748" y="228947"/>
                </a:cubicBezTo>
                <a:cubicBezTo>
                  <a:pt x="216223" y="229617"/>
                  <a:pt x="220773" y="230437"/>
                  <a:pt x="225248" y="231406"/>
                </a:cubicBezTo>
                <a:cubicBezTo>
                  <a:pt x="229723" y="232449"/>
                  <a:pt x="234199" y="233567"/>
                  <a:pt x="238674" y="234908"/>
                </a:cubicBezTo>
                <a:cubicBezTo>
                  <a:pt x="248370" y="237740"/>
                  <a:pt x="250757" y="250408"/>
                  <a:pt x="242776" y="256593"/>
                </a:cubicBezTo>
                <a:cubicBezTo>
                  <a:pt x="242403" y="256891"/>
                  <a:pt x="242030" y="257190"/>
                  <a:pt x="241657" y="257562"/>
                </a:cubicBezTo>
                <a:cubicBezTo>
                  <a:pt x="241284" y="257935"/>
                  <a:pt x="240837" y="258307"/>
                  <a:pt x="240464" y="258680"/>
                </a:cubicBezTo>
                <a:cubicBezTo>
                  <a:pt x="240091" y="259127"/>
                  <a:pt x="239644" y="259574"/>
                  <a:pt x="239271" y="260021"/>
                </a:cubicBezTo>
                <a:cubicBezTo>
                  <a:pt x="238823" y="260543"/>
                  <a:pt x="238450" y="261065"/>
                  <a:pt x="238003" y="261586"/>
                </a:cubicBezTo>
                <a:cubicBezTo>
                  <a:pt x="237555" y="262182"/>
                  <a:pt x="237182" y="262779"/>
                  <a:pt x="236735" y="263449"/>
                </a:cubicBezTo>
                <a:cubicBezTo>
                  <a:pt x="236287" y="264120"/>
                  <a:pt x="235914" y="264791"/>
                  <a:pt x="235467" y="265461"/>
                </a:cubicBezTo>
                <a:cubicBezTo>
                  <a:pt x="235019" y="266206"/>
                  <a:pt x="234646" y="266952"/>
                  <a:pt x="234199" y="267697"/>
                </a:cubicBezTo>
                <a:cubicBezTo>
                  <a:pt x="233826" y="268442"/>
                  <a:pt x="233453" y="269187"/>
                  <a:pt x="233080" y="269932"/>
                </a:cubicBezTo>
                <a:cubicBezTo>
                  <a:pt x="232632" y="270827"/>
                  <a:pt x="232259" y="271721"/>
                  <a:pt x="231812" y="272615"/>
                </a:cubicBezTo>
                <a:cubicBezTo>
                  <a:pt x="231439" y="273584"/>
                  <a:pt x="230991" y="274553"/>
                  <a:pt x="230618" y="275521"/>
                </a:cubicBezTo>
                <a:cubicBezTo>
                  <a:pt x="230171" y="276565"/>
                  <a:pt x="229798" y="277608"/>
                  <a:pt x="229425" y="278726"/>
                </a:cubicBezTo>
                <a:cubicBezTo>
                  <a:pt x="228978" y="279844"/>
                  <a:pt x="228605" y="280961"/>
                  <a:pt x="228232" y="282079"/>
                </a:cubicBezTo>
                <a:cubicBezTo>
                  <a:pt x="227859" y="283271"/>
                  <a:pt x="227486" y="284464"/>
                  <a:pt x="227113" y="285656"/>
                </a:cubicBezTo>
                <a:cubicBezTo>
                  <a:pt x="226740" y="286923"/>
                  <a:pt x="226367" y="288190"/>
                  <a:pt x="225994" y="289457"/>
                </a:cubicBezTo>
                <a:cubicBezTo>
                  <a:pt x="225621" y="290798"/>
                  <a:pt x="225248" y="292214"/>
                  <a:pt x="224950" y="293555"/>
                </a:cubicBezTo>
                <a:cubicBezTo>
                  <a:pt x="224577" y="294971"/>
                  <a:pt x="224204" y="296387"/>
                  <a:pt x="223906" y="297803"/>
                </a:cubicBezTo>
                <a:cubicBezTo>
                  <a:pt x="223533" y="299293"/>
                  <a:pt x="223234" y="300784"/>
                  <a:pt x="222936" y="302274"/>
                </a:cubicBezTo>
                <a:cubicBezTo>
                  <a:pt x="222265" y="305478"/>
                  <a:pt x="221593" y="308608"/>
                  <a:pt x="221071" y="311813"/>
                </a:cubicBezTo>
                <a:cubicBezTo>
                  <a:pt x="220475" y="315315"/>
                  <a:pt x="219878" y="318817"/>
                  <a:pt x="219430" y="322245"/>
                </a:cubicBezTo>
                <a:cubicBezTo>
                  <a:pt x="218983" y="325152"/>
                  <a:pt x="218610" y="328058"/>
                  <a:pt x="218237" y="330964"/>
                </a:cubicBezTo>
                <a:cubicBezTo>
                  <a:pt x="217789" y="334914"/>
                  <a:pt x="217342" y="338938"/>
                  <a:pt x="216969" y="342887"/>
                </a:cubicBezTo>
                <a:cubicBezTo>
                  <a:pt x="216521" y="347135"/>
                  <a:pt x="216148" y="351383"/>
                  <a:pt x="215776" y="355630"/>
                </a:cubicBezTo>
                <a:cubicBezTo>
                  <a:pt x="215477" y="360101"/>
                  <a:pt x="215179" y="364647"/>
                  <a:pt x="214880" y="369193"/>
                </a:cubicBezTo>
                <a:cubicBezTo>
                  <a:pt x="214508" y="376049"/>
                  <a:pt x="208615" y="381265"/>
                  <a:pt x="201753" y="380818"/>
                </a:cubicBezTo>
                <a:cubicBezTo>
                  <a:pt x="194891" y="380445"/>
                  <a:pt x="189670" y="374558"/>
                  <a:pt x="190117" y="367702"/>
                </a:cubicBezTo>
                <a:cubicBezTo>
                  <a:pt x="190490" y="361517"/>
                  <a:pt x="190863" y="355332"/>
                  <a:pt x="191385" y="349221"/>
                </a:cubicBezTo>
                <a:cubicBezTo>
                  <a:pt x="191684" y="346241"/>
                  <a:pt x="191908" y="343334"/>
                  <a:pt x="192206" y="340428"/>
                </a:cubicBezTo>
                <a:cubicBezTo>
                  <a:pt x="192504" y="337596"/>
                  <a:pt x="192803" y="334839"/>
                  <a:pt x="193101" y="332007"/>
                </a:cubicBezTo>
                <a:cubicBezTo>
                  <a:pt x="193399" y="329325"/>
                  <a:pt x="193772" y="326642"/>
                  <a:pt x="194071" y="323959"/>
                </a:cubicBezTo>
                <a:cubicBezTo>
                  <a:pt x="194294" y="322171"/>
                  <a:pt x="194593" y="320457"/>
                  <a:pt x="194816" y="318743"/>
                </a:cubicBezTo>
                <a:cubicBezTo>
                  <a:pt x="195189" y="316209"/>
                  <a:pt x="195562" y="313750"/>
                  <a:pt x="196010" y="311216"/>
                </a:cubicBezTo>
                <a:cubicBezTo>
                  <a:pt x="196383" y="308832"/>
                  <a:pt x="196756" y="306447"/>
                  <a:pt x="197203" y="303988"/>
                </a:cubicBezTo>
                <a:cubicBezTo>
                  <a:pt x="197651" y="301752"/>
                  <a:pt x="198098" y="299442"/>
                  <a:pt x="198620" y="297132"/>
                </a:cubicBezTo>
                <a:cubicBezTo>
                  <a:pt x="199068" y="294971"/>
                  <a:pt x="199515" y="292810"/>
                  <a:pt x="200038" y="290574"/>
                </a:cubicBezTo>
                <a:cubicBezTo>
                  <a:pt x="200560" y="288488"/>
                  <a:pt x="201082" y="286476"/>
                  <a:pt x="201604" y="284389"/>
                </a:cubicBezTo>
                <a:cubicBezTo>
                  <a:pt x="202126" y="282377"/>
                  <a:pt x="202723" y="280440"/>
                  <a:pt x="203319" y="278502"/>
                </a:cubicBezTo>
                <a:cubicBezTo>
                  <a:pt x="203916" y="276565"/>
                  <a:pt x="204513" y="274702"/>
                  <a:pt x="205110" y="272839"/>
                </a:cubicBezTo>
                <a:cubicBezTo>
                  <a:pt x="205706" y="271125"/>
                  <a:pt x="206378" y="269336"/>
                  <a:pt x="207049" y="267548"/>
                </a:cubicBezTo>
                <a:cubicBezTo>
                  <a:pt x="207720" y="265908"/>
                  <a:pt x="208391" y="264269"/>
                  <a:pt x="209137" y="262629"/>
                </a:cubicBezTo>
                <a:cubicBezTo>
                  <a:pt x="209809" y="260990"/>
                  <a:pt x="210554" y="259425"/>
                  <a:pt x="211300" y="257935"/>
                </a:cubicBezTo>
                <a:cubicBezTo>
                  <a:pt x="211673" y="257190"/>
                  <a:pt x="212046" y="256519"/>
                  <a:pt x="212419" y="255848"/>
                </a:cubicBezTo>
                <a:cubicBezTo>
                  <a:pt x="212643" y="255401"/>
                  <a:pt x="212941" y="254879"/>
                  <a:pt x="213240" y="254358"/>
                </a:cubicBezTo>
                <a:cubicBezTo>
                  <a:pt x="211524" y="254060"/>
                  <a:pt x="209809" y="253762"/>
                  <a:pt x="208093" y="253538"/>
                </a:cubicBezTo>
                <a:cubicBezTo>
                  <a:pt x="204214" y="252942"/>
                  <a:pt x="200336" y="252495"/>
                  <a:pt x="196383" y="252197"/>
                </a:cubicBezTo>
                <a:cubicBezTo>
                  <a:pt x="192504" y="251973"/>
                  <a:pt x="188551" y="251824"/>
                  <a:pt x="184673" y="251824"/>
                </a:cubicBezTo>
                <a:cubicBezTo>
                  <a:pt x="180794" y="251824"/>
                  <a:pt x="176841" y="251899"/>
                  <a:pt x="172962" y="252197"/>
                </a:cubicBezTo>
                <a:cubicBezTo>
                  <a:pt x="169009" y="252495"/>
                  <a:pt x="165131" y="252942"/>
                  <a:pt x="161252" y="253538"/>
                </a:cubicBezTo>
                <a:cubicBezTo>
                  <a:pt x="159537" y="253762"/>
                  <a:pt x="157821" y="254060"/>
                  <a:pt x="156106" y="254358"/>
                </a:cubicBezTo>
                <a:cubicBezTo>
                  <a:pt x="156404" y="254879"/>
                  <a:pt x="156702" y="255401"/>
                  <a:pt x="157001" y="255848"/>
                </a:cubicBezTo>
                <a:cubicBezTo>
                  <a:pt x="157299" y="256519"/>
                  <a:pt x="157672" y="257190"/>
                  <a:pt x="158045" y="257935"/>
                </a:cubicBezTo>
                <a:cubicBezTo>
                  <a:pt x="158791" y="259425"/>
                  <a:pt x="159537" y="260990"/>
                  <a:pt x="160208" y="262629"/>
                </a:cubicBezTo>
                <a:cubicBezTo>
                  <a:pt x="160954" y="264269"/>
                  <a:pt x="161625" y="265908"/>
                  <a:pt x="162296" y="267548"/>
                </a:cubicBezTo>
                <a:cubicBezTo>
                  <a:pt x="162968" y="269336"/>
                  <a:pt x="163639" y="271125"/>
                  <a:pt x="164236" y="272839"/>
                </a:cubicBezTo>
                <a:cubicBezTo>
                  <a:pt x="164832" y="274702"/>
                  <a:pt x="165429" y="276565"/>
                  <a:pt x="166026" y="278502"/>
                </a:cubicBezTo>
                <a:cubicBezTo>
                  <a:pt x="166622" y="280440"/>
                  <a:pt x="167219" y="282377"/>
                  <a:pt x="167741" y="284389"/>
                </a:cubicBezTo>
                <a:cubicBezTo>
                  <a:pt x="168263" y="286476"/>
                  <a:pt x="168785" y="288488"/>
                  <a:pt x="169308" y="290574"/>
                </a:cubicBezTo>
                <a:cubicBezTo>
                  <a:pt x="169830" y="292810"/>
                  <a:pt x="170277" y="294971"/>
                  <a:pt x="170725" y="297132"/>
                </a:cubicBezTo>
                <a:cubicBezTo>
                  <a:pt x="171247" y="299442"/>
                  <a:pt x="171694" y="301752"/>
                  <a:pt x="172142" y="303988"/>
                </a:cubicBezTo>
                <a:cubicBezTo>
                  <a:pt x="172589" y="306447"/>
                  <a:pt x="172962" y="308832"/>
                  <a:pt x="173410" y="311216"/>
                </a:cubicBezTo>
                <a:cubicBezTo>
                  <a:pt x="173783" y="313750"/>
                  <a:pt x="174156" y="316209"/>
                  <a:pt x="174529" y="318743"/>
                </a:cubicBezTo>
                <a:cubicBezTo>
                  <a:pt x="175200" y="323140"/>
                  <a:pt x="175722" y="327611"/>
                  <a:pt x="176244" y="332007"/>
                </a:cubicBezTo>
                <a:cubicBezTo>
                  <a:pt x="176915" y="337745"/>
                  <a:pt x="177438" y="343483"/>
                  <a:pt x="177960" y="349221"/>
                </a:cubicBezTo>
                <a:cubicBezTo>
                  <a:pt x="178482" y="355332"/>
                  <a:pt x="178929" y="361517"/>
                  <a:pt x="179228" y="367702"/>
                </a:cubicBezTo>
                <a:cubicBezTo>
                  <a:pt x="179675" y="374558"/>
                  <a:pt x="174454" y="380445"/>
                  <a:pt x="167592" y="380818"/>
                </a:cubicBezTo>
                <a:cubicBezTo>
                  <a:pt x="160730" y="381265"/>
                  <a:pt x="154838" y="376049"/>
                  <a:pt x="154465" y="369193"/>
                </a:cubicBezTo>
                <a:cubicBezTo>
                  <a:pt x="154166" y="364647"/>
                  <a:pt x="153868" y="360101"/>
                  <a:pt x="153570" y="355630"/>
                </a:cubicBezTo>
                <a:cubicBezTo>
                  <a:pt x="153197" y="351383"/>
                  <a:pt x="152824" y="347135"/>
                  <a:pt x="152451" y="342887"/>
                </a:cubicBezTo>
                <a:cubicBezTo>
                  <a:pt x="152003" y="338938"/>
                  <a:pt x="151556" y="334914"/>
                  <a:pt x="151108" y="330964"/>
                </a:cubicBezTo>
                <a:cubicBezTo>
                  <a:pt x="150735" y="328058"/>
                  <a:pt x="150362" y="325152"/>
                  <a:pt x="149915" y="322245"/>
                </a:cubicBezTo>
                <a:cubicBezTo>
                  <a:pt x="149467" y="318817"/>
                  <a:pt x="148871" y="315315"/>
                  <a:pt x="148274" y="311813"/>
                </a:cubicBezTo>
                <a:cubicBezTo>
                  <a:pt x="147752" y="308608"/>
                  <a:pt x="147080" y="305404"/>
                  <a:pt x="146409" y="302274"/>
                </a:cubicBezTo>
                <a:cubicBezTo>
                  <a:pt x="145812" y="299368"/>
                  <a:pt x="145141" y="296387"/>
                  <a:pt x="144395" y="293555"/>
                </a:cubicBezTo>
                <a:cubicBezTo>
                  <a:pt x="143799" y="290872"/>
                  <a:pt x="143053" y="288264"/>
                  <a:pt x="142232" y="285656"/>
                </a:cubicBezTo>
                <a:cubicBezTo>
                  <a:pt x="141859" y="284464"/>
                  <a:pt x="141486" y="283271"/>
                  <a:pt x="141113" y="282079"/>
                </a:cubicBezTo>
                <a:cubicBezTo>
                  <a:pt x="140741" y="280961"/>
                  <a:pt x="140368" y="279844"/>
                  <a:pt x="139920" y="278726"/>
                </a:cubicBezTo>
                <a:cubicBezTo>
                  <a:pt x="139547" y="277608"/>
                  <a:pt x="139174" y="276565"/>
                  <a:pt x="138727" y="275521"/>
                </a:cubicBezTo>
                <a:cubicBezTo>
                  <a:pt x="138354" y="274553"/>
                  <a:pt x="137906" y="273584"/>
                  <a:pt x="137533" y="272615"/>
                </a:cubicBezTo>
                <a:cubicBezTo>
                  <a:pt x="137086" y="271721"/>
                  <a:pt x="136713" y="270827"/>
                  <a:pt x="136265" y="269932"/>
                </a:cubicBezTo>
                <a:cubicBezTo>
                  <a:pt x="135892" y="269187"/>
                  <a:pt x="135519" y="268442"/>
                  <a:pt x="135146" y="267697"/>
                </a:cubicBezTo>
                <a:cubicBezTo>
                  <a:pt x="134699" y="266952"/>
                  <a:pt x="134326" y="266206"/>
                  <a:pt x="133878" y="265461"/>
                </a:cubicBezTo>
                <a:cubicBezTo>
                  <a:pt x="133431" y="264791"/>
                  <a:pt x="133058" y="264120"/>
                  <a:pt x="132611" y="263449"/>
                </a:cubicBezTo>
                <a:cubicBezTo>
                  <a:pt x="132163" y="262779"/>
                  <a:pt x="131790" y="262182"/>
                  <a:pt x="131343" y="261586"/>
                </a:cubicBezTo>
                <a:cubicBezTo>
                  <a:pt x="130895" y="261065"/>
                  <a:pt x="130522" y="260543"/>
                  <a:pt x="130075" y="260021"/>
                </a:cubicBezTo>
                <a:cubicBezTo>
                  <a:pt x="129702" y="259574"/>
                  <a:pt x="129254" y="259127"/>
                  <a:pt x="128881" y="258680"/>
                </a:cubicBezTo>
                <a:cubicBezTo>
                  <a:pt x="128508" y="258307"/>
                  <a:pt x="128061" y="257935"/>
                  <a:pt x="127688" y="257562"/>
                </a:cubicBezTo>
                <a:cubicBezTo>
                  <a:pt x="127315" y="257190"/>
                  <a:pt x="126942" y="256891"/>
                  <a:pt x="126569" y="256593"/>
                </a:cubicBezTo>
                <a:cubicBezTo>
                  <a:pt x="118588" y="250408"/>
                  <a:pt x="120975" y="237740"/>
                  <a:pt x="130671" y="234908"/>
                </a:cubicBezTo>
                <a:cubicBezTo>
                  <a:pt x="135146" y="233567"/>
                  <a:pt x="139622" y="232449"/>
                  <a:pt x="144097" y="231406"/>
                </a:cubicBezTo>
                <a:cubicBezTo>
                  <a:pt x="148572" y="230437"/>
                  <a:pt x="153122" y="229617"/>
                  <a:pt x="157597" y="228947"/>
                </a:cubicBezTo>
                <a:cubicBezTo>
                  <a:pt x="162147" y="228276"/>
                  <a:pt x="166622" y="227829"/>
                  <a:pt x="171172" y="227456"/>
                </a:cubicBezTo>
                <a:cubicBezTo>
                  <a:pt x="175647" y="227158"/>
                  <a:pt x="180123" y="227009"/>
                  <a:pt x="184673" y="227009"/>
                </a:cubicBezTo>
                <a:close/>
                <a:moveTo>
                  <a:pt x="184638" y="0"/>
                </a:moveTo>
                <a:cubicBezTo>
                  <a:pt x="244994" y="0"/>
                  <a:pt x="301546" y="29424"/>
                  <a:pt x="336088" y="78887"/>
                </a:cubicBezTo>
                <a:cubicBezTo>
                  <a:pt x="370631" y="128350"/>
                  <a:pt x="378763" y="191444"/>
                  <a:pt x="357873" y="248058"/>
                </a:cubicBezTo>
                <a:cubicBezTo>
                  <a:pt x="336461" y="306087"/>
                  <a:pt x="272822" y="336703"/>
                  <a:pt x="262900" y="410227"/>
                </a:cubicBezTo>
                <a:cubicBezTo>
                  <a:pt x="266555" y="409259"/>
                  <a:pt x="270286" y="408365"/>
                  <a:pt x="273941" y="407471"/>
                </a:cubicBezTo>
                <a:cubicBezTo>
                  <a:pt x="280581" y="405757"/>
                  <a:pt x="287370" y="409855"/>
                  <a:pt x="289012" y="416484"/>
                </a:cubicBezTo>
                <a:cubicBezTo>
                  <a:pt x="290653" y="423114"/>
                  <a:pt x="286624" y="429893"/>
                  <a:pt x="279984" y="431532"/>
                </a:cubicBezTo>
                <a:cubicBezTo>
                  <a:pt x="218434" y="446877"/>
                  <a:pt x="156884" y="462222"/>
                  <a:pt x="95334" y="477642"/>
                </a:cubicBezTo>
                <a:cubicBezTo>
                  <a:pt x="88694" y="479281"/>
                  <a:pt x="81905" y="475258"/>
                  <a:pt x="80263" y="468554"/>
                </a:cubicBezTo>
                <a:cubicBezTo>
                  <a:pt x="78622" y="461924"/>
                  <a:pt x="82651" y="455220"/>
                  <a:pt x="89291" y="453507"/>
                </a:cubicBezTo>
                <a:cubicBezTo>
                  <a:pt x="139575" y="440992"/>
                  <a:pt x="189860" y="428403"/>
                  <a:pt x="240145" y="415888"/>
                </a:cubicBezTo>
                <a:cubicBezTo>
                  <a:pt x="238354" y="413132"/>
                  <a:pt x="237757" y="410599"/>
                  <a:pt x="238205" y="407396"/>
                </a:cubicBezTo>
                <a:cubicBezTo>
                  <a:pt x="238876" y="402182"/>
                  <a:pt x="239772" y="397116"/>
                  <a:pt x="240965" y="392051"/>
                </a:cubicBezTo>
                <a:cubicBezTo>
                  <a:pt x="242084" y="387134"/>
                  <a:pt x="243427" y="382367"/>
                  <a:pt x="245069" y="377674"/>
                </a:cubicBezTo>
                <a:cubicBezTo>
                  <a:pt x="246561" y="373130"/>
                  <a:pt x="248277" y="368660"/>
                  <a:pt x="250216" y="364265"/>
                </a:cubicBezTo>
                <a:cubicBezTo>
                  <a:pt x="252007" y="360019"/>
                  <a:pt x="254021" y="355848"/>
                  <a:pt x="256185" y="351751"/>
                </a:cubicBezTo>
                <a:cubicBezTo>
                  <a:pt x="258274" y="347877"/>
                  <a:pt x="260587" y="344004"/>
                  <a:pt x="262900" y="340205"/>
                </a:cubicBezTo>
                <a:cubicBezTo>
                  <a:pt x="265212" y="336554"/>
                  <a:pt x="267600" y="332979"/>
                  <a:pt x="270062" y="329403"/>
                </a:cubicBezTo>
                <a:cubicBezTo>
                  <a:pt x="272449" y="325977"/>
                  <a:pt x="274986" y="322624"/>
                  <a:pt x="277522" y="319347"/>
                </a:cubicBezTo>
                <a:cubicBezTo>
                  <a:pt x="279984" y="316069"/>
                  <a:pt x="282521" y="312941"/>
                  <a:pt x="285058" y="309812"/>
                </a:cubicBezTo>
                <a:cubicBezTo>
                  <a:pt x="287594" y="306758"/>
                  <a:pt x="290056" y="303704"/>
                  <a:pt x="292593" y="300724"/>
                </a:cubicBezTo>
                <a:cubicBezTo>
                  <a:pt x="294906" y="297968"/>
                  <a:pt x="297218" y="295211"/>
                  <a:pt x="299531" y="292530"/>
                </a:cubicBezTo>
                <a:cubicBezTo>
                  <a:pt x="300725" y="291114"/>
                  <a:pt x="301919" y="289699"/>
                  <a:pt x="303038" y="288284"/>
                </a:cubicBezTo>
                <a:cubicBezTo>
                  <a:pt x="305351" y="285528"/>
                  <a:pt x="307663" y="282771"/>
                  <a:pt x="309827" y="279941"/>
                </a:cubicBezTo>
                <a:cubicBezTo>
                  <a:pt x="311990" y="277259"/>
                  <a:pt x="314079" y="274577"/>
                  <a:pt x="316168" y="271821"/>
                </a:cubicBezTo>
                <a:cubicBezTo>
                  <a:pt x="318108" y="269214"/>
                  <a:pt x="320048" y="266532"/>
                  <a:pt x="321838" y="263776"/>
                </a:cubicBezTo>
                <a:cubicBezTo>
                  <a:pt x="323554" y="261169"/>
                  <a:pt x="325270" y="258487"/>
                  <a:pt x="326837" y="255731"/>
                </a:cubicBezTo>
                <a:cubicBezTo>
                  <a:pt x="328329" y="253124"/>
                  <a:pt x="329747" y="250442"/>
                  <a:pt x="331090" y="247686"/>
                </a:cubicBezTo>
                <a:cubicBezTo>
                  <a:pt x="332358" y="245004"/>
                  <a:pt x="333552" y="242248"/>
                  <a:pt x="334596" y="239492"/>
                </a:cubicBezTo>
                <a:cubicBezTo>
                  <a:pt x="352651" y="190550"/>
                  <a:pt x="345563" y="135873"/>
                  <a:pt x="315721" y="93115"/>
                </a:cubicBezTo>
                <a:cubicBezTo>
                  <a:pt x="285804" y="50282"/>
                  <a:pt x="236862" y="24806"/>
                  <a:pt x="184638" y="24806"/>
                </a:cubicBezTo>
                <a:cubicBezTo>
                  <a:pt x="132413" y="24806"/>
                  <a:pt x="83471" y="50282"/>
                  <a:pt x="53554" y="93115"/>
                </a:cubicBezTo>
                <a:cubicBezTo>
                  <a:pt x="23712" y="135873"/>
                  <a:pt x="16624" y="190550"/>
                  <a:pt x="34679" y="239492"/>
                </a:cubicBezTo>
                <a:cubicBezTo>
                  <a:pt x="35425" y="241428"/>
                  <a:pt x="36246" y="243365"/>
                  <a:pt x="37066" y="245302"/>
                </a:cubicBezTo>
                <a:cubicBezTo>
                  <a:pt x="37962" y="247239"/>
                  <a:pt x="38857" y="249175"/>
                  <a:pt x="39827" y="251038"/>
                </a:cubicBezTo>
                <a:cubicBezTo>
                  <a:pt x="40871" y="252975"/>
                  <a:pt x="41916" y="254837"/>
                  <a:pt x="43035" y="256699"/>
                </a:cubicBezTo>
                <a:cubicBezTo>
                  <a:pt x="44154" y="258636"/>
                  <a:pt x="45273" y="260498"/>
                  <a:pt x="46541" y="262361"/>
                </a:cubicBezTo>
                <a:cubicBezTo>
                  <a:pt x="47810" y="264297"/>
                  <a:pt x="49078" y="266234"/>
                  <a:pt x="50421" y="268096"/>
                </a:cubicBezTo>
                <a:cubicBezTo>
                  <a:pt x="51241" y="269288"/>
                  <a:pt x="52062" y="270406"/>
                  <a:pt x="52957" y="271598"/>
                </a:cubicBezTo>
                <a:cubicBezTo>
                  <a:pt x="54375" y="273534"/>
                  <a:pt x="55867" y="275471"/>
                  <a:pt x="57359" y="277333"/>
                </a:cubicBezTo>
                <a:cubicBezTo>
                  <a:pt x="58851" y="279345"/>
                  <a:pt x="60418" y="281281"/>
                  <a:pt x="61985" y="283144"/>
                </a:cubicBezTo>
                <a:cubicBezTo>
                  <a:pt x="63626" y="285155"/>
                  <a:pt x="65267" y="287092"/>
                  <a:pt x="66909" y="289103"/>
                </a:cubicBezTo>
                <a:cubicBezTo>
                  <a:pt x="68774" y="291338"/>
                  <a:pt x="70714" y="293573"/>
                  <a:pt x="72579" y="295882"/>
                </a:cubicBezTo>
                <a:cubicBezTo>
                  <a:pt x="74593" y="298191"/>
                  <a:pt x="76608" y="300575"/>
                  <a:pt x="78547" y="302959"/>
                </a:cubicBezTo>
                <a:cubicBezTo>
                  <a:pt x="80338" y="305119"/>
                  <a:pt x="82128" y="307205"/>
                  <a:pt x="83844" y="309365"/>
                </a:cubicBezTo>
                <a:cubicBezTo>
                  <a:pt x="85635" y="311600"/>
                  <a:pt x="87425" y="313760"/>
                  <a:pt x="89216" y="315995"/>
                </a:cubicBezTo>
                <a:cubicBezTo>
                  <a:pt x="91007" y="318304"/>
                  <a:pt x="92797" y="320613"/>
                  <a:pt x="94513" y="322922"/>
                </a:cubicBezTo>
                <a:cubicBezTo>
                  <a:pt x="96304" y="325306"/>
                  <a:pt x="98020" y="327764"/>
                  <a:pt x="99736" y="330223"/>
                </a:cubicBezTo>
                <a:cubicBezTo>
                  <a:pt x="101526" y="332681"/>
                  <a:pt x="103167" y="335214"/>
                  <a:pt x="104883" y="337821"/>
                </a:cubicBezTo>
                <a:cubicBezTo>
                  <a:pt x="105928" y="339460"/>
                  <a:pt x="106898" y="341024"/>
                  <a:pt x="107868" y="342737"/>
                </a:cubicBezTo>
                <a:cubicBezTo>
                  <a:pt x="109509" y="345419"/>
                  <a:pt x="111076" y="348175"/>
                  <a:pt x="112642" y="350931"/>
                </a:cubicBezTo>
                <a:cubicBezTo>
                  <a:pt x="114135" y="353762"/>
                  <a:pt x="115627" y="356667"/>
                  <a:pt x="116970" y="359572"/>
                </a:cubicBezTo>
                <a:cubicBezTo>
                  <a:pt x="118387" y="362627"/>
                  <a:pt x="119730" y="365681"/>
                  <a:pt x="120998" y="368735"/>
                </a:cubicBezTo>
                <a:cubicBezTo>
                  <a:pt x="122267" y="371938"/>
                  <a:pt x="123386" y="375141"/>
                  <a:pt x="124505" y="378344"/>
                </a:cubicBezTo>
                <a:cubicBezTo>
                  <a:pt x="125549" y="381697"/>
                  <a:pt x="126519" y="385049"/>
                  <a:pt x="127415" y="388401"/>
                </a:cubicBezTo>
                <a:cubicBezTo>
                  <a:pt x="129131" y="395031"/>
                  <a:pt x="125102" y="401809"/>
                  <a:pt x="118462" y="403523"/>
                </a:cubicBezTo>
                <a:cubicBezTo>
                  <a:pt x="111822" y="405236"/>
                  <a:pt x="105033" y="401213"/>
                  <a:pt x="103391" y="394584"/>
                </a:cubicBezTo>
                <a:cubicBezTo>
                  <a:pt x="87276" y="332085"/>
                  <a:pt x="31247" y="301767"/>
                  <a:pt x="11402" y="248058"/>
                </a:cubicBezTo>
                <a:cubicBezTo>
                  <a:pt x="-9488" y="191444"/>
                  <a:pt x="-1356" y="128350"/>
                  <a:pt x="33187" y="78887"/>
                </a:cubicBezTo>
                <a:cubicBezTo>
                  <a:pt x="67729" y="29424"/>
                  <a:pt x="124281" y="0"/>
                  <a:pt x="184638" y="0"/>
                </a:cubicBezTo>
                <a:close/>
              </a:path>
            </a:pathLst>
          </a:cu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矩形 9"/>
          <p:cNvSpPr/>
          <p:nvPr/>
        </p:nvSpPr>
        <p:spPr>
          <a:xfrm>
            <a:off x="1857617" y="826407"/>
            <a:ext cx="1200420" cy="395108"/>
          </a:xfrm>
          <a:prstGeom prst="rect">
            <a:avLst/>
          </a:prstGeom>
        </p:spPr>
        <p:txBody>
          <a:bodyPr wrap="square" lIns="68580" tIns="34290" rIns="68580" bIns="34290">
            <a:spAutoFit/>
            <a:scene3d>
              <a:camera prst="orthographicFront"/>
              <a:lightRig rig="threePt" dir="t"/>
            </a:scene3d>
            <a:sp3d contourW="12700"/>
          </a:bodyPr>
          <a:lstStyle/>
          <a:p>
            <a:pPr algn="just">
              <a:lnSpc>
                <a:spcPct val="150000"/>
              </a:lnSpc>
            </a:pPr>
            <a:r>
              <a:rPr lang="zh-CN" altLang="en-US" sz="1600" dirty="0" smtClean="0">
                <a:latin typeface="+mn-ea"/>
              </a:rPr>
              <a:t>头脑风暴</a:t>
            </a:r>
            <a:endParaRPr lang="zh-CN" altLang="en-US" sz="1600" dirty="0">
              <a:latin typeface="+mn-ea"/>
            </a:endParaRPr>
          </a:p>
        </p:txBody>
      </p:sp>
      <p:sp>
        <p:nvSpPr>
          <p:cNvPr id="23" name="矩形 22"/>
          <p:cNvSpPr/>
          <p:nvPr/>
        </p:nvSpPr>
        <p:spPr>
          <a:xfrm>
            <a:off x="256670" y="191209"/>
            <a:ext cx="1997162" cy="524887"/>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smtClean="0">
                <a:solidFill>
                  <a:schemeClr val="tx2">
                    <a:lumMod val="90000"/>
                    <a:lumOff val="10000"/>
                  </a:schemeClr>
                </a:solidFill>
              </a:rPr>
              <a:t>需求获取</a:t>
            </a:r>
            <a:endParaRPr lang="zh-CN" altLang="en-US" sz="2700" b="1" dirty="0">
              <a:solidFill>
                <a:schemeClr val="tx2">
                  <a:lumMod val="90000"/>
                  <a:lumOff val="10000"/>
                </a:schemeClr>
              </a:solidFill>
            </a:endParaRPr>
          </a:p>
        </p:txBody>
      </p:sp>
      <p:sp>
        <p:nvSpPr>
          <p:cNvPr id="61" name="矩形 60"/>
          <p:cNvSpPr/>
          <p:nvPr/>
        </p:nvSpPr>
        <p:spPr>
          <a:xfrm>
            <a:off x="6357530" y="826407"/>
            <a:ext cx="1200420" cy="395108"/>
          </a:xfrm>
          <a:prstGeom prst="rect">
            <a:avLst/>
          </a:prstGeom>
        </p:spPr>
        <p:txBody>
          <a:bodyPr wrap="square" lIns="68580" tIns="34290" rIns="68580" bIns="34290">
            <a:spAutoFit/>
            <a:scene3d>
              <a:camera prst="orthographicFront"/>
              <a:lightRig rig="threePt" dir="t"/>
            </a:scene3d>
            <a:sp3d contourW="12700"/>
          </a:bodyPr>
          <a:lstStyle/>
          <a:p>
            <a:pPr algn="just">
              <a:lnSpc>
                <a:spcPct val="150000"/>
              </a:lnSpc>
            </a:pPr>
            <a:r>
              <a:rPr lang="zh-CN" altLang="en-US" sz="1600" dirty="0">
                <a:latin typeface="+mn-ea"/>
              </a:rPr>
              <a:t>筛选</a:t>
            </a:r>
          </a:p>
        </p:txBody>
      </p:sp>
    </p:spTree>
    <p:extLst>
      <p:ext uri="{BB962C8B-B14F-4D97-AF65-F5344CB8AC3E}">
        <p14:creationId xmlns:p14="http://schemas.microsoft.com/office/powerpoint/2010/main" val="2546201441"/>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fltVal val="0"/>
                                          </p:val>
                                        </p:tav>
                                        <p:tav tm="100000">
                                          <p:val>
                                            <p:strVal val="#ppt_w"/>
                                          </p:val>
                                        </p:tav>
                                      </p:tavLst>
                                    </p:anim>
                                    <p:anim calcmode="lin" valueType="num">
                                      <p:cBhvr>
                                        <p:cTn id="8" dur="500" fill="hold"/>
                                        <p:tgtEl>
                                          <p:spTgt spid="40"/>
                                        </p:tgtEl>
                                        <p:attrNameLst>
                                          <p:attrName>ppt_h</p:attrName>
                                        </p:attrNameLst>
                                      </p:cBhvr>
                                      <p:tavLst>
                                        <p:tav tm="0">
                                          <p:val>
                                            <p:fltVal val="0"/>
                                          </p:val>
                                        </p:tav>
                                        <p:tav tm="100000">
                                          <p:val>
                                            <p:strVal val="#ppt_h"/>
                                          </p:val>
                                        </p:tav>
                                      </p:tavLst>
                                    </p:anim>
                                    <p:animEffect transition="in" filter="fade">
                                      <p:cBhvr>
                                        <p:cTn id="9" dur="500"/>
                                        <p:tgtEl>
                                          <p:spTgt spid="4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3"/>
                                        </p:tgtEl>
                                        <p:attrNameLst>
                                          <p:attrName>style.visibility</p:attrName>
                                        </p:attrNameLst>
                                      </p:cBhvr>
                                      <p:to>
                                        <p:strVal val="visible"/>
                                      </p:to>
                                    </p:set>
                                    <p:anim calcmode="lin" valueType="num">
                                      <p:cBhvr>
                                        <p:cTn id="12" dur="500" fill="hold"/>
                                        <p:tgtEl>
                                          <p:spTgt spid="43"/>
                                        </p:tgtEl>
                                        <p:attrNameLst>
                                          <p:attrName>ppt_w</p:attrName>
                                        </p:attrNameLst>
                                      </p:cBhvr>
                                      <p:tavLst>
                                        <p:tav tm="0">
                                          <p:val>
                                            <p:fltVal val="0"/>
                                          </p:val>
                                        </p:tav>
                                        <p:tav tm="100000">
                                          <p:val>
                                            <p:strVal val="#ppt_w"/>
                                          </p:val>
                                        </p:tav>
                                      </p:tavLst>
                                    </p:anim>
                                    <p:anim calcmode="lin" valueType="num">
                                      <p:cBhvr>
                                        <p:cTn id="13" dur="500" fill="hold"/>
                                        <p:tgtEl>
                                          <p:spTgt spid="43"/>
                                        </p:tgtEl>
                                        <p:attrNameLst>
                                          <p:attrName>ppt_h</p:attrName>
                                        </p:attrNameLst>
                                      </p:cBhvr>
                                      <p:tavLst>
                                        <p:tav tm="0">
                                          <p:val>
                                            <p:fltVal val="0"/>
                                          </p:val>
                                        </p:tav>
                                        <p:tav tm="100000">
                                          <p:val>
                                            <p:strVal val="#ppt_h"/>
                                          </p:val>
                                        </p:tav>
                                      </p:tavLst>
                                    </p:anim>
                                    <p:animEffect transition="in" filter="fade">
                                      <p:cBhvr>
                                        <p:cTn id="14" dur="500"/>
                                        <p:tgtEl>
                                          <p:spTgt spid="4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anim calcmode="lin" valueType="num">
                                      <p:cBhvr>
                                        <p:cTn id="17" dur="500" fill="hold"/>
                                        <p:tgtEl>
                                          <p:spTgt spid="44"/>
                                        </p:tgtEl>
                                        <p:attrNameLst>
                                          <p:attrName>ppt_w</p:attrName>
                                        </p:attrNameLst>
                                      </p:cBhvr>
                                      <p:tavLst>
                                        <p:tav tm="0">
                                          <p:val>
                                            <p:fltVal val="0"/>
                                          </p:val>
                                        </p:tav>
                                        <p:tav tm="100000">
                                          <p:val>
                                            <p:strVal val="#ppt_w"/>
                                          </p:val>
                                        </p:tav>
                                      </p:tavLst>
                                    </p:anim>
                                    <p:anim calcmode="lin" valueType="num">
                                      <p:cBhvr>
                                        <p:cTn id="18" dur="500" fill="hold"/>
                                        <p:tgtEl>
                                          <p:spTgt spid="44"/>
                                        </p:tgtEl>
                                        <p:attrNameLst>
                                          <p:attrName>ppt_h</p:attrName>
                                        </p:attrNameLst>
                                      </p:cBhvr>
                                      <p:tavLst>
                                        <p:tav tm="0">
                                          <p:val>
                                            <p:fltVal val="0"/>
                                          </p:val>
                                        </p:tav>
                                        <p:tav tm="100000">
                                          <p:val>
                                            <p:strVal val="#ppt_h"/>
                                          </p:val>
                                        </p:tav>
                                      </p:tavLst>
                                    </p:anim>
                                    <p:animEffect transition="in" filter="fade">
                                      <p:cBhvr>
                                        <p:cTn id="19" dur="500"/>
                                        <p:tgtEl>
                                          <p:spTgt spid="4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 calcmode="lin" valueType="num">
                                      <p:cBhvr>
                                        <p:cTn id="22" dur="500" fill="hold"/>
                                        <p:tgtEl>
                                          <p:spTgt spid="45"/>
                                        </p:tgtEl>
                                        <p:attrNameLst>
                                          <p:attrName>ppt_w</p:attrName>
                                        </p:attrNameLst>
                                      </p:cBhvr>
                                      <p:tavLst>
                                        <p:tav tm="0">
                                          <p:val>
                                            <p:fltVal val="0"/>
                                          </p:val>
                                        </p:tav>
                                        <p:tav tm="100000">
                                          <p:val>
                                            <p:strVal val="#ppt_w"/>
                                          </p:val>
                                        </p:tav>
                                      </p:tavLst>
                                    </p:anim>
                                    <p:anim calcmode="lin" valueType="num">
                                      <p:cBhvr>
                                        <p:cTn id="23" dur="500" fill="hold"/>
                                        <p:tgtEl>
                                          <p:spTgt spid="45"/>
                                        </p:tgtEl>
                                        <p:attrNameLst>
                                          <p:attrName>ppt_h</p:attrName>
                                        </p:attrNameLst>
                                      </p:cBhvr>
                                      <p:tavLst>
                                        <p:tav tm="0">
                                          <p:val>
                                            <p:fltVal val="0"/>
                                          </p:val>
                                        </p:tav>
                                        <p:tav tm="100000">
                                          <p:val>
                                            <p:strVal val="#ppt_h"/>
                                          </p:val>
                                        </p:tav>
                                      </p:tavLst>
                                    </p:anim>
                                    <p:animEffect transition="in" filter="fade">
                                      <p:cBhvr>
                                        <p:cTn id="24" dur="500"/>
                                        <p:tgtEl>
                                          <p:spTgt spid="45"/>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500"/>
                                        <p:tgtEl>
                                          <p:spTgt spid="10"/>
                                        </p:tgtEl>
                                      </p:cBhvr>
                                    </p:animEffect>
                                  </p:childTnLst>
                                </p:cTn>
                              </p:par>
                            </p:childTnLst>
                          </p:cTn>
                        </p:par>
                        <p:par>
                          <p:cTn id="29" fill="hold">
                            <p:stCondLst>
                              <p:cond delay="1000"/>
                            </p:stCondLst>
                            <p:childTnLst>
                              <p:par>
                                <p:cTn id="30" presetID="22" presetClass="entr" presetSubtype="8" fill="hold" grpId="0" nodeType="after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wipe(left)">
                                      <p:cBhvr>
                                        <p:cTn id="32"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0" grpId="0" animBg="1"/>
      <p:bldP spid="44" grpId="0" animBg="1"/>
      <p:bldP spid="45" grpId="0" animBg="1"/>
      <p:bldP spid="10" grpId="0"/>
      <p:bldP spid="6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298564" y="229309"/>
            <a:ext cx="1997162" cy="567848"/>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a:solidFill>
                  <a:schemeClr val="tx2">
                    <a:lumMod val="90000"/>
                    <a:lumOff val="10000"/>
                  </a:schemeClr>
                </a:solidFill>
              </a:rPr>
              <a:t>目标定位</a:t>
            </a:r>
          </a:p>
        </p:txBody>
      </p:sp>
      <p:sp>
        <p:nvSpPr>
          <p:cNvPr id="49" name="矩形 48"/>
          <p:cNvSpPr/>
          <p:nvPr/>
        </p:nvSpPr>
        <p:spPr>
          <a:xfrm>
            <a:off x="298564" y="674090"/>
            <a:ext cx="1997162" cy="290849"/>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en-US" altLang="zh-CN" sz="1200" dirty="0">
                <a:solidFill>
                  <a:schemeClr val="tx2">
                    <a:lumMod val="90000"/>
                    <a:lumOff val="10000"/>
                  </a:schemeClr>
                </a:solidFill>
              </a:rPr>
              <a:t>TARGET LOCATION</a:t>
            </a:r>
          </a:p>
        </p:txBody>
      </p:sp>
      <p:pic>
        <p:nvPicPr>
          <p:cNvPr id="43" name="图片占位符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5794488" y="777899"/>
            <a:ext cx="3628976" cy="3628976"/>
          </a:xfrm>
          <a:custGeom>
            <a:avLst/>
            <a:gdLst>
              <a:gd name="connsiteX0" fmla="*/ 0 w 3310004"/>
              <a:gd name="connsiteY0" fmla="*/ 0 h 4194173"/>
              <a:gd name="connsiteX1" fmla="*/ 3310004 w 3310004"/>
              <a:gd name="connsiteY1" fmla="*/ 0 h 4194173"/>
              <a:gd name="connsiteX2" fmla="*/ 3310004 w 3310004"/>
              <a:gd name="connsiteY2" fmla="*/ 4194173 h 4194173"/>
              <a:gd name="connsiteX3" fmla="*/ 0 w 3310004"/>
              <a:gd name="connsiteY3" fmla="*/ 4194173 h 4194173"/>
            </a:gdLst>
            <a:ahLst/>
            <a:cxnLst>
              <a:cxn ang="0">
                <a:pos x="connsiteX0" y="connsiteY0"/>
              </a:cxn>
              <a:cxn ang="0">
                <a:pos x="connsiteX1" y="connsiteY1"/>
              </a:cxn>
              <a:cxn ang="0">
                <a:pos x="connsiteX2" y="connsiteY2"/>
              </a:cxn>
              <a:cxn ang="0">
                <a:pos x="connsiteX3" y="connsiteY3"/>
              </a:cxn>
            </a:cxnLst>
            <a:rect l="l" t="t" r="r" b="b"/>
            <a:pathLst>
              <a:path w="3310004" h="4194173">
                <a:moveTo>
                  <a:pt x="0" y="0"/>
                </a:moveTo>
                <a:lnTo>
                  <a:pt x="3310004" y="0"/>
                </a:lnTo>
                <a:lnTo>
                  <a:pt x="3310004" y="4194173"/>
                </a:lnTo>
                <a:lnTo>
                  <a:pt x="0" y="4194173"/>
                </a:lnTo>
                <a:close/>
              </a:path>
            </a:pathLst>
          </a:custGeom>
        </p:spPr>
      </p:pic>
      <p:grpSp>
        <p:nvGrpSpPr>
          <p:cNvPr id="44" name="组合 43"/>
          <p:cNvGrpSpPr/>
          <p:nvPr/>
        </p:nvGrpSpPr>
        <p:grpSpPr>
          <a:xfrm>
            <a:off x="497036" y="1328143"/>
            <a:ext cx="5621537" cy="1029890"/>
            <a:chOff x="662715" y="1770857"/>
            <a:chExt cx="7495382" cy="1373186"/>
          </a:xfrm>
        </p:grpSpPr>
        <p:sp>
          <p:nvSpPr>
            <p:cNvPr id="50" name="矩形 49"/>
            <p:cNvSpPr/>
            <p:nvPr/>
          </p:nvSpPr>
          <p:spPr>
            <a:xfrm>
              <a:off x="662715" y="1770857"/>
              <a:ext cx="7495382" cy="13731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943506" y="1860055"/>
              <a:ext cx="1194790" cy="1194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2" name="组合 51"/>
            <p:cNvGrpSpPr/>
            <p:nvPr/>
          </p:nvGrpSpPr>
          <p:grpSpPr>
            <a:xfrm>
              <a:off x="2419088" y="1921918"/>
              <a:ext cx="5103695" cy="1126462"/>
              <a:chOff x="1478086" y="4679146"/>
              <a:chExt cx="5103695" cy="1126462"/>
            </a:xfrm>
          </p:grpSpPr>
          <p:sp>
            <p:nvSpPr>
              <p:cNvPr id="54" name="矩形 53"/>
              <p:cNvSpPr/>
              <p:nvPr/>
            </p:nvSpPr>
            <p:spPr>
              <a:xfrm>
                <a:off x="1478086" y="5140811"/>
                <a:ext cx="5103695" cy="664797"/>
              </a:xfrm>
              <a:prstGeom prst="rect">
                <a:avLst/>
              </a:prstGeom>
            </p:spPr>
            <p:txBody>
              <a:bodyPr wrap="square">
                <a:spAutoFit/>
              </a:bodyPr>
              <a:lstStyle/>
              <a:p>
                <a:pPr>
                  <a:lnSpc>
                    <a:spcPct val="120000"/>
                  </a:lnSpc>
                </a:pPr>
                <a:r>
                  <a:rPr lang="zh-CN" altLang="en-US" sz="1100" dirty="0">
                    <a:solidFill>
                      <a:schemeClr val="tx1">
                        <a:lumMod val="50000"/>
                        <a:lumOff val="50000"/>
                      </a:schemeClr>
                    </a:solidFill>
                  </a:rPr>
                  <a:t>用户可以在投影仪或者计算机上进行演示也可以将演示文稿打印出来制作成胶片以</a:t>
                </a:r>
              </a:p>
            </p:txBody>
          </p:sp>
          <p:sp>
            <p:nvSpPr>
              <p:cNvPr id="55" name="矩形 54"/>
              <p:cNvSpPr/>
              <p:nvPr/>
            </p:nvSpPr>
            <p:spPr>
              <a:xfrm>
                <a:off x="1478087" y="4679146"/>
                <a:ext cx="2228426" cy="492442"/>
              </a:xfrm>
              <a:prstGeom prst="rect">
                <a:avLst/>
              </a:prstGeom>
            </p:spPr>
            <p:txBody>
              <a:bodyPr wrap="square">
                <a:spAutoFit/>
              </a:bodyPr>
              <a:lstStyle/>
              <a:p>
                <a:pPr>
                  <a:lnSpc>
                    <a:spcPct val="120000"/>
                  </a:lnSpc>
                </a:pPr>
                <a:r>
                  <a:rPr lang="zh-CN" altLang="en-US" sz="1500" b="1" dirty="0">
                    <a:solidFill>
                      <a:srgbClr val="53585F"/>
                    </a:solidFill>
                  </a:rPr>
                  <a:t>我们的优势</a:t>
                </a:r>
              </a:p>
            </p:txBody>
          </p:sp>
        </p:grpSp>
        <p:sp>
          <p:nvSpPr>
            <p:cNvPr id="53" name="椭圆 70"/>
            <p:cNvSpPr/>
            <p:nvPr/>
          </p:nvSpPr>
          <p:spPr>
            <a:xfrm>
              <a:off x="1243117" y="2152731"/>
              <a:ext cx="614258" cy="563893"/>
            </a:xfrm>
            <a:custGeom>
              <a:avLst/>
              <a:gdLst>
                <a:gd name="connsiteX0" fmla="*/ 117399 w 337212"/>
                <a:gd name="connsiteY0" fmla="*/ 192088 h 309563"/>
                <a:gd name="connsiteX1" fmla="*/ 130099 w 337212"/>
                <a:gd name="connsiteY1" fmla="*/ 196036 h 309563"/>
                <a:gd name="connsiteX2" fmla="*/ 130099 w 337212"/>
                <a:gd name="connsiteY2" fmla="*/ 278941 h 309563"/>
                <a:gd name="connsiteX3" fmla="*/ 117399 w 337212"/>
                <a:gd name="connsiteY3" fmla="*/ 292101 h 309563"/>
                <a:gd name="connsiteX4" fmla="*/ 176137 w 337212"/>
                <a:gd name="connsiteY4" fmla="*/ 187325 h 309563"/>
                <a:gd name="connsiteX5" fmla="*/ 187250 w 337212"/>
                <a:gd name="connsiteY5" fmla="*/ 191271 h 309563"/>
                <a:gd name="connsiteX6" fmla="*/ 187250 w 337212"/>
                <a:gd name="connsiteY6" fmla="*/ 267562 h 309563"/>
                <a:gd name="connsiteX7" fmla="*/ 176137 w 337212"/>
                <a:gd name="connsiteY7" fmla="*/ 279400 h 309563"/>
                <a:gd name="connsiteX8" fmla="*/ 176137 w 337212"/>
                <a:gd name="connsiteY8" fmla="*/ 187325 h 309563"/>
                <a:gd name="connsiteX9" fmla="*/ 231699 w 337212"/>
                <a:gd name="connsiteY9" fmla="*/ 180975 h 309563"/>
                <a:gd name="connsiteX10" fmla="*/ 239637 w 337212"/>
                <a:gd name="connsiteY10" fmla="*/ 184982 h 309563"/>
                <a:gd name="connsiteX11" fmla="*/ 239637 w 337212"/>
                <a:gd name="connsiteY11" fmla="*/ 254429 h 309563"/>
                <a:gd name="connsiteX12" fmla="*/ 231699 w 337212"/>
                <a:gd name="connsiteY12" fmla="*/ 265113 h 309563"/>
                <a:gd name="connsiteX13" fmla="*/ 277737 w 337212"/>
                <a:gd name="connsiteY13" fmla="*/ 177800 h 309563"/>
                <a:gd name="connsiteX14" fmla="*/ 287262 w 337212"/>
                <a:gd name="connsiteY14" fmla="*/ 180398 h 309563"/>
                <a:gd name="connsiteX15" fmla="*/ 287262 w 337212"/>
                <a:gd name="connsiteY15" fmla="*/ 238847 h 309563"/>
                <a:gd name="connsiteX16" fmla="*/ 277737 w 337212"/>
                <a:gd name="connsiteY16" fmla="*/ 249238 h 309563"/>
                <a:gd name="connsiteX17" fmla="*/ 280912 w 337212"/>
                <a:gd name="connsiteY17" fmla="*/ 92075 h 309563"/>
                <a:gd name="connsiteX18" fmla="*/ 307493 w 337212"/>
                <a:gd name="connsiteY18" fmla="*/ 92075 h 309563"/>
                <a:gd name="connsiteX19" fmla="*/ 315468 w 337212"/>
                <a:gd name="connsiteY19" fmla="*/ 97314 h 309563"/>
                <a:gd name="connsiteX20" fmla="*/ 336733 w 337212"/>
                <a:gd name="connsiteY20" fmla="*/ 158869 h 309563"/>
                <a:gd name="connsiteX21" fmla="*/ 331417 w 337212"/>
                <a:gd name="connsiteY21" fmla="*/ 169347 h 309563"/>
                <a:gd name="connsiteX22" fmla="*/ 320784 w 337212"/>
                <a:gd name="connsiteY22" fmla="*/ 164108 h 309563"/>
                <a:gd name="connsiteX23" fmla="*/ 314139 w 337212"/>
                <a:gd name="connsiteY23" fmla="*/ 145772 h 309563"/>
                <a:gd name="connsiteX24" fmla="*/ 314139 w 337212"/>
                <a:gd name="connsiteY24" fmla="*/ 238761 h 309563"/>
                <a:gd name="connsiteX25" fmla="*/ 304835 w 337212"/>
                <a:gd name="connsiteY25" fmla="*/ 249238 h 309563"/>
                <a:gd name="connsiteX26" fmla="*/ 294203 w 337212"/>
                <a:gd name="connsiteY26" fmla="*/ 238761 h 309563"/>
                <a:gd name="connsiteX27" fmla="*/ 294203 w 337212"/>
                <a:gd name="connsiteY27" fmla="*/ 179824 h 309563"/>
                <a:gd name="connsiteX28" fmla="*/ 288886 w 337212"/>
                <a:gd name="connsiteY28" fmla="*/ 179824 h 309563"/>
                <a:gd name="connsiteX29" fmla="*/ 294203 w 337212"/>
                <a:gd name="connsiteY29" fmla="*/ 178515 h 309563"/>
                <a:gd name="connsiteX30" fmla="*/ 304835 w 337212"/>
                <a:gd name="connsiteY30" fmla="*/ 157560 h 309563"/>
                <a:gd name="connsiteX31" fmla="*/ 280912 w 337212"/>
                <a:gd name="connsiteY31" fmla="*/ 92075 h 309563"/>
                <a:gd name="connsiteX32" fmla="*/ 231699 w 337212"/>
                <a:gd name="connsiteY32" fmla="*/ 82550 h 309563"/>
                <a:gd name="connsiteX33" fmla="*/ 243745 w 337212"/>
                <a:gd name="connsiteY33" fmla="*/ 82550 h 309563"/>
                <a:gd name="connsiteX34" fmla="*/ 262484 w 337212"/>
                <a:gd name="connsiteY34" fmla="*/ 82550 h 309563"/>
                <a:gd name="connsiteX35" fmla="*/ 273192 w 337212"/>
                <a:gd name="connsiteY35" fmla="*/ 89117 h 309563"/>
                <a:gd name="connsiteX36" fmla="*/ 297285 w 337212"/>
                <a:gd name="connsiteY36" fmla="*/ 160041 h 309563"/>
                <a:gd name="connsiteX37" fmla="*/ 291931 w 337212"/>
                <a:gd name="connsiteY37" fmla="*/ 171861 h 309563"/>
                <a:gd name="connsiteX38" fmla="*/ 279885 w 337212"/>
                <a:gd name="connsiteY38" fmla="*/ 166608 h 309563"/>
                <a:gd name="connsiteX39" fmla="*/ 271854 w 337212"/>
                <a:gd name="connsiteY39" fmla="*/ 144280 h 309563"/>
                <a:gd name="connsiteX40" fmla="*/ 271854 w 337212"/>
                <a:gd name="connsiteY40" fmla="*/ 253292 h 309563"/>
                <a:gd name="connsiteX41" fmla="*/ 259807 w 337212"/>
                <a:gd name="connsiteY41" fmla="*/ 265113 h 309563"/>
                <a:gd name="connsiteX42" fmla="*/ 247761 w 337212"/>
                <a:gd name="connsiteY42" fmla="*/ 253292 h 309563"/>
                <a:gd name="connsiteX43" fmla="*/ 247761 w 337212"/>
                <a:gd name="connsiteY43" fmla="*/ 183682 h 309563"/>
                <a:gd name="connsiteX44" fmla="*/ 258469 w 337212"/>
                <a:gd name="connsiteY44" fmla="*/ 160041 h 309563"/>
                <a:gd name="connsiteX45" fmla="*/ 231699 w 337212"/>
                <a:gd name="connsiteY45" fmla="*/ 82550 h 309563"/>
                <a:gd name="connsiteX46" fmla="*/ 177724 w 337212"/>
                <a:gd name="connsiteY46" fmla="*/ 77788 h 309563"/>
                <a:gd name="connsiteX47" fmla="*/ 214510 w 337212"/>
                <a:gd name="connsiteY47" fmla="*/ 77788 h 309563"/>
                <a:gd name="connsiteX48" fmla="*/ 225021 w 337212"/>
                <a:gd name="connsiteY48" fmla="*/ 85643 h 309563"/>
                <a:gd name="connsiteX49" fmla="*/ 252610 w 337212"/>
                <a:gd name="connsiteY49" fmla="*/ 162884 h 309563"/>
                <a:gd name="connsiteX50" fmla="*/ 246041 w 337212"/>
                <a:gd name="connsiteY50" fmla="*/ 175976 h 309563"/>
                <a:gd name="connsiteX51" fmla="*/ 231590 w 337212"/>
                <a:gd name="connsiteY51" fmla="*/ 169430 h 309563"/>
                <a:gd name="connsiteX52" fmla="*/ 223707 w 337212"/>
                <a:gd name="connsiteY52" fmla="*/ 145865 h 309563"/>
                <a:gd name="connsiteX53" fmla="*/ 223707 w 337212"/>
                <a:gd name="connsiteY53" fmla="*/ 266309 h 309563"/>
                <a:gd name="connsiteX54" fmla="*/ 210569 w 337212"/>
                <a:gd name="connsiteY54" fmla="*/ 279401 h 309563"/>
                <a:gd name="connsiteX55" fmla="*/ 198745 w 337212"/>
                <a:gd name="connsiteY55" fmla="*/ 266309 h 309563"/>
                <a:gd name="connsiteX56" fmla="*/ 198745 w 337212"/>
                <a:gd name="connsiteY56" fmla="*/ 189068 h 309563"/>
                <a:gd name="connsiteX57" fmla="*/ 197759 w 337212"/>
                <a:gd name="connsiteY57" fmla="*/ 189068 h 309563"/>
                <a:gd name="connsiteX58" fmla="*/ 194803 w 337212"/>
                <a:gd name="connsiteY58" fmla="*/ 189068 h 309563"/>
                <a:gd name="connsiteX59" fmla="*/ 206628 w 337212"/>
                <a:gd name="connsiteY59" fmla="*/ 178595 h 309563"/>
                <a:gd name="connsiteX60" fmla="*/ 206628 w 337212"/>
                <a:gd name="connsiteY60" fmla="*/ 162884 h 309563"/>
                <a:gd name="connsiteX61" fmla="*/ 177724 w 337212"/>
                <a:gd name="connsiteY61" fmla="*/ 79097 h 309563"/>
                <a:gd name="connsiteX62" fmla="*/ 177724 w 337212"/>
                <a:gd name="connsiteY62" fmla="*/ 77788 h 309563"/>
                <a:gd name="connsiteX63" fmla="*/ 120574 w 337212"/>
                <a:gd name="connsiteY63" fmla="*/ 73025 h 309563"/>
                <a:gd name="connsiteX64" fmla="*/ 157008 w 337212"/>
                <a:gd name="connsiteY64" fmla="*/ 73025 h 309563"/>
                <a:gd name="connsiteX65" fmla="*/ 168720 w 337212"/>
                <a:gd name="connsiteY65" fmla="*/ 80953 h 309563"/>
                <a:gd name="connsiteX66" fmla="*/ 197347 w 337212"/>
                <a:gd name="connsiteY66" fmla="*/ 166840 h 309563"/>
                <a:gd name="connsiteX67" fmla="*/ 190840 w 337212"/>
                <a:gd name="connsiteY67" fmla="*/ 181375 h 309563"/>
                <a:gd name="connsiteX68" fmla="*/ 176527 w 337212"/>
                <a:gd name="connsiteY68" fmla="*/ 173447 h 309563"/>
                <a:gd name="connsiteX69" fmla="*/ 167418 w 337212"/>
                <a:gd name="connsiteY69" fmla="*/ 148341 h 309563"/>
                <a:gd name="connsiteX70" fmla="*/ 167418 w 337212"/>
                <a:gd name="connsiteY70" fmla="*/ 279153 h 309563"/>
                <a:gd name="connsiteX71" fmla="*/ 153105 w 337212"/>
                <a:gd name="connsiteY71" fmla="*/ 293688 h 309563"/>
                <a:gd name="connsiteX72" fmla="*/ 140093 w 337212"/>
                <a:gd name="connsiteY72" fmla="*/ 279153 h 309563"/>
                <a:gd name="connsiteX73" fmla="*/ 140093 w 337212"/>
                <a:gd name="connsiteY73" fmla="*/ 195909 h 309563"/>
                <a:gd name="connsiteX74" fmla="*/ 133586 w 337212"/>
                <a:gd name="connsiteY74" fmla="*/ 195909 h 309563"/>
                <a:gd name="connsiteX75" fmla="*/ 138791 w 337212"/>
                <a:gd name="connsiteY75" fmla="*/ 194588 h 309563"/>
                <a:gd name="connsiteX76" fmla="*/ 151804 w 337212"/>
                <a:gd name="connsiteY76" fmla="*/ 166840 h 309563"/>
                <a:gd name="connsiteX77" fmla="*/ 120574 w 337212"/>
                <a:gd name="connsiteY77" fmla="*/ 73025 h 309563"/>
                <a:gd name="connsiteX78" fmla="*/ 46220 w 337212"/>
                <a:gd name="connsiteY78" fmla="*/ 66675 h 309563"/>
                <a:gd name="connsiteX79" fmla="*/ 72821 w 337212"/>
                <a:gd name="connsiteY79" fmla="*/ 66675 h 309563"/>
                <a:gd name="connsiteX80" fmla="*/ 98092 w 337212"/>
                <a:gd name="connsiteY80" fmla="*/ 66675 h 309563"/>
                <a:gd name="connsiteX81" fmla="*/ 111393 w 337212"/>
                <a:gd name="connsiteY81" fmla="*/ 74595 h 309563"/>
                <a:gd name="connsiteX82" fmla="*/ 143315 w 337212"/>
                <a:gd name="connsiteY82" fmla="*/ 169638 h 309563"/>
                <a:gd name="connsiteX83" fmla="*/ 135334 w 337212"/>
                <a:gd name="connsiteY83" fmla="*/ 185479 h 309563"/>
                <a:gd name="connsiteX84" fmla="*/ 119374 w 337212"/>
                <a:gd name="connsiteY84" fmla="*/ 177559 h 309563"/>
                <a:gd name="connsiteX85" fmla="*/ 108733 w 337212"/>
                <a:gd name="connsiteY85" fmla="*/ 148518 h 309563"/>
                <a:gd name="connsiteX86" fmla="*/ 108733 w 337212"/>
                <a:gd name="connsiteY86" fmla="*/ 295043 h 309563"/>
                <a:gd name="connsiteX87" fmla="*/ 94102 w 337212"/>
                <a:gd name="connsiteY87" fmla="*/ 309563 h 309563"/>
                <a:gd name="connsiteX88" fmla="*/ 78141 w 337212"/>
                <a:gd name="connsiteY88" fmla="*/ 295043 h 309563"/>
                <a:gd name="connsiteX89" fmla="*/ 78141 w 337212"/>
                <a:gd name="connsiteY89" fmla="*/ 202640 h 309563"/>
                <a:gd name="connsiteX90" fmla="*/ 66171 w 337212"/>
                <a:gd name="connsiteY90" fmla="*/ 202640 h 309563"/>
                <a:gd name="connsiteX91" fmla="*/ 66171 w 337212"/>
                <a:gd name="connsiteY91" fmla="*/ 295043 h 309563"/>
                <a:gd name="connsiteX92" fmla="*/ 50210 w 337212"/>
                <a:gd name="connsiteY92" fmla="*/ 309563 h 309563"/>
                <a:gd name="connsiteX93" fmla="*/ 35579 w 337212"/>
                <a:gd name="connsiteY93" fmla="*/ 295043 h 309563"/>
                <a:gd name="connsiteX94" fmla="*/ 35579 w 337212"/>
                <a:gd name="connsiteY94" fmla="*/ 148518 h 309563"/>
                <a:gd name="connsiteX95" fmla="*/ 24938 w 337212"/>
                <a:gd name="connsiteY95" fmla="*/ 177559 h 309563"/>
                <a:gd name="connsiteX96" fmla="*/ 8978 w 337212"/>
                <a:gd name="connsiteY96" fmla="*/ 185479 h 309563"/>
                <a:gd name="connsiteX97" fmla="*/ 997 w 337212"/>
                <a:gd name="connsiteY97" fmla="*/ 169638 h 309563"/>
                <a:gd name="connsiteX98" fmla="*/ 32919 w 337212"/>
                <a:gd name="connsiteY98" fmla="*/ 74595 h 309563"/>
                <a:gd name="connsiteX99" fmla="*/ 46220 w 337212"/>
                <a:gd name="connsiteY99" fmla="*/ 66675 h 309563"/>
                <a:gd name="connsiteX100" fmla="*/ 289643 w 337212"/>
                <a:gd name="connsiteY100" fmla="*/ 49213 h 309563"/>
                <a:gd name="connsiteX101" fmla="*/ 309487 w 337212"/>
                <a:gd name="connsiteY101" fmla="*/ 68263 h 309563"/>
                <a:gd name="connsiteX102" fmla="*/ 289643 w 337212"/>
                <a:gd name="connsiteY102" fmla="*/ 87313 h 309563"/>
                <a:gd name="connsiteX103" fmla="*/ 269799 w 337212"/>
                <a:gd name="connsiteY103" fmla="*/ 68263 h 309563"/>
                <a:gd name="connsiteX104" fmla="*/ 271122 w 337212"/>
                <a:gd name="connsiteY104" fmla="*/ 68263 h 309563"/>
                <a:gd name="connsiteX105" fmla="*/ 272445 w 337212"/>
                <a:gd name="connsiteY105" fmla="*/ 59373 h 309563"/>
                <a:gd name="connsiteX106" fmla="*/ 289643 w 337212"/>
                <a:gd name="connsiteY106" fmla="*/ 49213 h 309563"/>
                <a:gd name="connsiteX107" fmla="*/ 244544 w 337212"/>
                <a:gd name="connsiteY107" fmla="*/ 33338 h 309563"/>
                <a:gd name="connsiteX108" fmla="*/ 266625 w 337212"/>
                <a:gd name="connsiteY108" fmla="*/ 55699 h 309563"/>
                <a:gd name="connsiteX109" fmla="*/ 244544 w 337212"/>
                <a:gd name="connsiteY109" fmla="*/ 79376 h 309563"/>
                <a:gd name="connsiteX110" fmla="*/ 223762 w 337212"/>
                <a:gd name="connsiteY110" fmla="*/ 63592 h 309563"/>
                <a:gd name="connsiteX111" fmla="*/ 226360 w 337212"/>
                <a:gd name="connsiteY111" fmla="*/ 49123 h 309563"/>
                <a:gd name="connsiteX112" fmla="*/ 226360 w 337212"/>
                <a:gd name="connsiteY112" fmla="*/ 43861 h 309563"/>
                <a:gd name="connsiteX113" fmla="*/ 244544 w 337212"/>
                <a:gd name="connsiteY113" fmla="*/ 33338 h 309563"/>
                <a:gd name="connsiteX114" fmla="*/ 192806 w 337212"/>
                <a:gd name="connsiteY114" fmla="*/ 23813 h 309563"/>
                <a:gd name="connsiteX115" fmla="*/ 217412 w 337212"/>
                <a:gd name="connsiteY115" fmla="*/ 48420 h 309563"/>
                <a:gd name="connsiteX116" fmla="*/ 192806 w 337212"/>
                <a:gd name="connsiteY116" fmla="*/ 73026 h 309563"/>
                <a:gd name="connsiteX117" fmla="*/ 168199 w 337212"/>
                <a:gd name="connsiteY117" fmla="*/ 51010 h 309563"/>
                <a:gd name="connsiteX118" fmla="*/ 170789 w 337212"/>
                <a:gd name="connsiteY118" fmla="*/ 39354 h 309563"/>
                <a:gd name="connsiteX119" fmla="*/ 170789 w 337212"/>
                <a:gd name="connsiteY119" fmla="*/ 38059 h 309563"/>
                <a:gd name="connsiteX120" fmla="*/ 192806 w 337212"/>
                <a:gd name="connsiteY120" fmla="*/ 23813 h 309563"/>
                <a:gd name="connsiteX121" fmla="*/ 133275 w 337212"/>
                <a:gd name="connsiteY121" fmla="*/ 12700 h 309563"/>
                <a:gd name="connsiteX122" fmla="*/ 160262 w 337212"/>
                <a:gd name="connsiteY122" fmla="*/ 39029 h 309563"/>
                <a:gd name="connsiteX123" fmla="*/ 133275 w 337212"/>
                <a:gd name="connsiteY123" fmla="*/ 66675 h 309563"/>
                <a:gd name="connsiteX124" fmla="*/ 106287 w 337212"/>
                <a:gd name="connsiteY124" fmla="*/ 48245 h 309563"/>
                <a:gd name="connsiteX125" fmla="*/ 111685 w 337212"/>
                <a:gd name="connsiteY125" fmla="*/ 29814 h 309563"/>
                <a:gd name="connsiteX126" fmla="*/ 110335 w 337212"/>
                <a:gd name="connsiteY126" fmla="*/ 23232 h 309563"/>
                <a:gd name="connsiteX127" fmla="*/ 133275 w 337212"/>
                <a:gd name="connsiteY127" fmla="*/ 12700 h 309563"/>
                <a:gd name="connsiteX128" fmla="*/ 72809 w 337212"/>
                <a:gd name="connsiteY128" fmla="*/ 0 h 309563"/>
                <a:gd name="connsiteX129" fmla="*/ 101525 w 337212"/>
                <a:gd name="connsiteY129" fmla="*/ 30163 h 309563"/>
                <a:gd name="connsiteX130" fmla="*/ 72809 w 337212"/>
                <a:gd name="connsiteY130" fmla="*/ 60325 h 309563"/>
                <a:gd name="connsiteX131" fmla="*/ 42787 w 337212"/>
                <a:gd name="connsiteY131" fmla="*/ 30163 h 309563"/>
                <a:gd name="connsiteX132" fmla="*/ 72809 w 337212"/>
                <a:gd name="connsiteY132"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7212" h="309563">
                  <a:moveTo>
                    <a:pt x="117399" y="192088"/>
                  </a:moveTo>
                  <a:cubicBezTo>
                    <a:pt x="121632" y="194720"/>
                    <a:pt x="125866" y="196036"/>
                    <a:pt x="130099" y="196036"/>
                  </a:cubicBezTo>
                  <a:cubicBezTo>
                    <a:pt x="130099" y="196036"/>
                    <a:pt x="130099" y="196036"/>
                    <a:pt x="130099" y="278941"/>
                  </a:cubicBezTo>
                  <a:cubicBezTo>
                    <a:pt x="130099" y="285521"/>
                    <a:pt x="124455" y="290785"/>
                    <a:pt x="117399" y="292101"/>
                  </a:cubicBezTo>
                  <a:close/>
                  <a:moveTo>
                    <a:pt x="176137" y="187325"/>
                  </a:moveTo>
                  <a:cubicBezTo>
                    <a:pt x="179841" y="189956"/>
                    <a:pt x="183546" y="191271"/>
                    <a:pt x="187250" y="191271"/>
                  </a:cubicBezTo>
                  <a:cubicBezTo>
                    <a:pt x="187250" y="191271"/>
                    <a:pt x="187250" y="191271"/>
                    <a:pt x="187250" y="267562"/>
                  </a:cubicBezTo>
                  <a:cubicBezTo>
                    <a:pt x="187250" y="274139"/>
                    <a:pt x="182311" y="279400"/>
                    <a:pt x="176137" y="279400"/>
                  </a:cubicBezTo>
                  <a:cubicBezTo>
                    <a:pt x="176137" y="279400"/>
                    <a:pt x="176137" y="279400"/>
                    <a:pt x="176137" y="187325"/>
                  </a:cubicBezTo>
                  <a:close/>
                  <a:moveTo>
                    <a:pt x="231699" y="180975"/>
                  </a:moveTo>
                  <a:cubicBezTo>
                    <a:pt x="233967" y="183646"/>
                    <a:pt x="236235" y="183646"/>
                    <a:pt x="239637" y="184982"/>
                  </a:cubicBezTo>
                  <a:cubicBezTo>
                    <a:pt x="239637" y="184982"/>
                    <a:pt x="239637" y="184982"/>
                    <a:pt x="239637" y="254429"/>
                  </a:cubicBezTo>
                  <a:cubicBezTo>
                    <a:pt x="239637" y="259771"/>
                    <a:pt x="236235" y="263778"/>
                    <a:pt x="231699" y="265113"/>
                  </a:cubicBezTo>
                  <a:close/>
                  <a:moveTo>
                    <a:pt x="277737" y="177800"/>
                  </a:moveTo>
                  <a:cubicBezTo>
                    <a:pt x="280458" y="179099"/>
                    <a:pt x="283180" y="180398"/>
                    <a:pt x="287262" y="180398"/>
                  </a:cubicBezTo>
                  <a:cubicBezTo>
                    <a:pt x="287262" y="180398"/>
                    <a:pt x="287262" y="180398"/>
                    <a:pt x="287262" y="238847"/>
                  </a:cubicBezTo>
                  <a:cubicBezTo>
                    <a:pt x="287262" y="244043"/>
                    <a:pt x="283180" y="247939"/>
                    <a:pt x="277737" y="249238"/>
                  </a:cubicBezTo>
                  <a:close/>
                  <a:moveTo>
                    <a:pt x="280912" y="92075"/>
                  </a:moveTo>
                  <a:cubicBezTo>
                    <a:pt x="282241" y="92075"/>
                    <a:pt x="306164" y="92075"/>
                    <a:pt x="307493" y="92075"/>
                  </a:cubicBezTo>
                  <a:cubicBezTo>
                    <a:pt x="311481" y="92075"/>
                    <a:pt x="314139" y="94694"/>
                    <a:pt x="315468" y="97314"/>
                  </a:cubicBezTo>
                  <a:cubicBezTo>
                    <a:pt x="315468" y="97314"/>
                    <a:pt x="315468" y="97314"/>
                    <a:pt x="336733" y="158869"/>
                  </a:cubicBezTo>
                  <a:cubicBezTo>
                    <a:pt x="338062" y="162798"/>
                    <a:pt x="336733" y="168037"/>
                    <a:pt x="331417" y="169347"/>
                  </a:cubicBezTo>
                  <a:cubicBezTo>
                    <a:pt x="327430" y="170657"/>
                    <a:pt x="322113" y="168037"/>
                    <a:pt x="320784" y="164108"/>
                  </a:cubicBezTo>
                  <a:cubicBezTo>
                    <a:pt x="320784" y="164108"/>
                    <a:pt x="320784" y="164108"/>
                    <a:pt x="314139" y="145772"/>
                  </a:cubicBezTo>
                  <a:cubicBezTo>
                    <a:pt x="314139" y="145772"/>
                    <a:pt x="314139" y="145772"/>
                    <a:pt x="314139" y="238761"/>
                  </a:cubicBezTo>
                  <a:cubicBezTo>
                    <a:pt x="314139" y="243999"/>
                    <a:pt x="310152" y="249238"/>
                    <a:pt x="304835" y="249238"/>
                  </a:cubicBezTo>
                  <a:cubicBezTo>
                    <a:pt x="299519" y="249238"/>
                    <a:pt x="294203" y="243999"/>
                    <a:pt x="294203" y="238761"/>
                  </a:cubicBezTo>
                  <a:cubicBezTo>
                    <a:pt x="294203" y="238761"/>
                    <a:pt x="294203" y="238761"/>
                    <a:pt x="294203" y="179824"/>
                  </a:cubicBezTo>
                  <a:cubicBezTo>
                    <a:pt x="294203" y="179824"/>
                    <a:pt x="294203" y="179824"/>
                    <a:pt x="288886" y="179824"/>
                  </a:cubicBezTo>
                  <a:cubicBezTo>
                    <a:pt x="291545" y="179824"/>
                    <a:pt x="292874" y="179824"/>
                    <a:pt x="294203" y="178515"/>
                  </a:cubicBezTo>
                  <a:cubicBezTo>
                    <a:pt x="302177" y="175895"/>
                    <a:pt x="307493" y="166727"/>
                    <a:pt x="304835" y="157560"/>
                  </a:cubicBezTo>
                  <a:cubicBezTo>
                    <a:pt x="304835" y="157560"/>
                    <a:pt x="304835" y="157560"/>
                    <a:pt x="280912" y="92075"/>
                  </a:cubicBezTo>
                  <a:close/>
                  <a:moveTo>
                    <a:pt x="231699" y="82550"/>
                  </a:moveTo>
                  <a:cubicBezTo>
                    <a:pt x="235715" y="82550"/>
                    <a:pt x="239730" y="82550"/>
                    <a:pt x="243745" y="82550"/>
                  </a:cubicBezTo>
                  <a:cubicBezTo>
                    <a:pt x="253115" y="82550"/>
                    <a:pt x="262484" y="82550"/>
                    <a:pt x="262484" y="82550"/>
                  </a:cubicBezTo>
                  <a:cubicBezTo>
                    <a:pt x="267838" y="82550"/>
                    <a:pt x="271854" y="85177"/>
                    <a:pt x="273192" y="89117"/>
                  </a:cubicBezTo>
                  <a:cubicBezTo>
                    <a:pt x="273192" y="89117"/>
                    <a:pt x="273192" y="89117"/>
                    <a:pt x="297285" y="160041"/>
                  </a:cubicBezTo>
                  <a:cubicBezTo>
                    <a:pt x="299962" y="165294"/>
                    <a:pt x="297285" y="170548"/>
                    <a:pt x="291931" y="171861"/>
                  </a:cubicBezTo>
                  <a:cubicBezTo>
                    <a:pt x="286577" y="174488"/>
                    <a:pt x="281223" y="170548"/>
                    <a:pt x="279885" y="166608"/>
                  </a:cubicBezTo>
                  <a:cubicBezTo>
                    <a:pt x="279885" y="166608"/>
                    <a:pt x="279885" y="166608"/>
                    <a:pt x="271854" y="144280"/>
                  </a:cubicBezTo>
                  <a:cubicBezTo>
                    <a:pt x="271854" y="144280"/>
                    <a:pt x="271854" y="144280"/>
                    <a:pt x="271854" y="253292"/>
                  </a:cubicBezTo>
                  <a:cubicBezTo>
                    <a:pt x="271854" y="259859"/>
                    <a:pt x="266500" y="265113"/>
                    <a:pt x="259807" y="265113"/>
                  </a:cubicBezTo>
                  <a:cubicBezTo>
                    <a:pt x="253115" y="265113"/>
                    <a:pt x="247761" y="259859"/>
                    <a:pt x="247761" y="253292"/>
                  </a:cubicBezTo>
                  <a:cubicBezTo>
                    <a:pt x="247761" y="253292"/>
                    <a:pt x="247761" y="253292"/>
                    <a:pt x="247761" y="183682"/>
                  </a:cubicBezTo>
                  <a:cubicBezTo>
                    <a:pt x="257130" y="179742"/>
                    <a:pt x="262484" y="169235"/>
                    <a:pt x="258469" y="160041"/>
                  </a:cubicBezTo>
                  <a:cubicBezTo>
                    <a:pt x="258469" y="160041"/>
                    <a:pt x="258469" y="160041"/>
                    <a:pt x="231699" y="82550"/>
                  </a:cubicBezTo>
                  <a:close/>
                  <a:moveTo>
                    <a:pt x="177724" y="77788"/>
                  </a:moveTo>
                  <a:cubicBezTo>
                    <a:pt x="177724" y="77788"/>
                    <a:pt x="213196" y="77788"/>
                    <a:pt x="214510" y="77788"/>
                  </a:cubicBezTo>
                  <a:cubicBezTo>
                    <a:pt x="219765" y="77788"/>
                    <a:pt x="223707" y="80406"/>
                    <a:pt x="225021" y="85643"/>
                  </a:cubicBezTo>
                  <a:cubicBezTo>
                    <a:pt x="225021" y="85643"/>
                    <a:pt x="225021" y="85643"/>
                    <a:pt x="252610" y="162884"/>
                  </a:cubicBezTo>
                  <a:cubicBezTo>
                    <a:pt x="253924" y="168121"/>
                    <a:pt x="251296" y="174667"/>
                    <a:pt x="246041" y="175976"/>
                  </a:cubicBezTo>
                  <a:cubicBezTo>
                    <a:pt x="239472" y="178595"/>
                    <a:pt x="234217" y="175976"/>
                    <a:pt x="231590" y="169430"/>
                  </a:cubicBezTo>
                  <a:cubicBezTo>
                    <a:pt x="231590" y="169430"/>
                    <a:pt x="231590" y="169430"/>
                    <a:pt x="223707" y="145865"/>
                  </a:cubicBezTo>
                  <a:cubicBezTo>
                    <a:pt x="223707" y="145865"/>
                    <a:pt x="223707" y="145865"/>
                    <a:pt x="223707" y="266309"/>
                  </a:cubicBezTo>
                  <a:cubicBezTo>
                    <a:pt x="223707" y="272855"/>
                    <a:pt x="218452" y="279401"/>
                    <a:pt x="210569" y="279401"/>
                  </a:cubicBezTo>
                  <a:cubicBezTo>
                    <a:pt x="204000" y="279401"/>
                    <a:pt x="198745" y="272855"/>
                    <a:pt x="198745" y="266309"/>
                  </a:cubicBezTo>
                  <a:cubicBezTo>
                    <a:pt x="198745" y="266309"/>
                    <a:pt x="198745" y="266309"/>
                    <a:pt x="198745" y="189068"/>
                  </a:cubicBezTo>
                  <a:cubicBezTo>
                    <a:pt x="198745" y="189068"/>
                    <a:pt x="198745" y="189068"/>
                    <a:pt x="197759" y="189068"/>
                  </a:cubicBezTo>
                  <a:lnTo>
                    <a:pt x="194803" y="189068"/>
                  </a:lnTo>
                  <a:cubicBezTo>
                    <a:pt x="200059" y="187759"/>
                    <a:pt x="204000" y="183831"/>
                    <a:pt x="206628" y="178595"/>
                  </a:cubicBezTo>
                  <a:cubicBezTo>
                    <a:pt x="209255" y="173358"/>
                    <a:pt x="209255" y="168121"/>
                    <a:pt x="206628" y="162884"/>
                  </a:cubicBezTo>
                  <a:cubicBezTo>
                    <a:pt x="206628" y="162884"/>
                    <a:pt x="206628" y="162884"/>
                    <a:pt x="177724" y="79097"/>
                  </a:cubicBezTo>
                  <a:cubicBezTo>
                    <a:pt x="177724" y="79097"/>
                    <a:pt x="177724" y="77788"/>
                    <a:pt x="177724" y="77788"/>
                  </a:cubicBezTo>
                  <a:close/>
                  <a:moveTo>
                    <a:pt x="120574" y="73025"/>
                  </a:moveTo>
                  <a:cubicBezTo>
                    <a:pt x="120574" y="73025"/>
                    <a:pt x="157008" y="73025"/>
                    <a:pt x="157008" y="73025"/>
                  </a:cubicBezTo>
                  <a:cubicBezTo>
                    <a:pt x="162213" y="73025"/>
                    <a:pt x="167418" y="75668"/>
                    <a:pt x="168720" y="80953"/>
                  </a:cubicBezTo>
                  <a:cubicBezTo>
                    <a:pt x="168720" y="80953"/>
                    <a:pt x="168720" y="80953"/>
                    <a:pt x="197347" y="166840"/>
                  </a:cubicBezTo>
                  <a:cubicBezTo>
                    <a:pt x="199949" y="172125"/>
                    <a:pt x="197347" y="178732"/>
                    <a:pt x="190840" y="181375"/>
                  </a:cubicBezTo>
                  <a:cubicBezTo>
                    <a:pt x="184334" y="184017"/>
                    <a:pt x="177828" y="180053"/>
                    <a:pt x="176527" y="173447"/>
                  </a:cubicBezTo>
                  <a:lnTo>
                    <a:pt x="167418" y="148341"/>
                  </a:lnTo>
                  <a:cubicBezTo>
                    <a:pt x="167418" y="148341"/>
                    <a:pt x="167418" y="148341"/>
                    <a:pt x="167418" y="279153"/>
                  </a:cubicBezTo>
                  <a:cubicBezTo>
                    <a:pt x="167418" y="287081"/>
                    <a:pt x="160912" y="293688"/>
                    <a:pt x="153105" y="293688"/>
                  </a:cubicBezTo>
                  <a:cubicBezTo>
                    <a:pt x="145297" y="293688"/>
                    <a:pt x="140093" y="287081"/>
                    <a:pt x="140093" y="279153"/>
                  </a:cubicBezTo>
                  <a:cubicBezTo>
                    <a:pt x="140093" y="279153"/>
                    <a:pt x="140093" y="279153"/>
                    <a:pt x="140093" y="195909"/>
                  </a:cubicBezTo>
                  <a:cubicBezTo>
                    <a:pt x="140093" y="195909"/>
                    <a:pt x="140093" y="195909"/>
                    <a:pt x="133586" y="195909"/>
                  </a:cubicBezTo>
                  <a:cubicBezTo>
                    <a:pt x="134888" y="195909"/>
                    <a:pt x="136189" y="195909"/>
                    <a:pt x="138791" y="194588"/>
                  </a:cubicBezTo>
                  <a:cubicBezTo>
                    <a:pt x="150502" y="190624"/>
                    <a:pt x="155707" y="177411"/>
                    <a:pt x="151804" y="166840"/>
                  </a:cubicBezTo>
                  <a:cubicBezTo>
                    <a:pt x="151804" y="166840"/>
                    <a:pt x="151804" y="166840"/>
                    <a:pt x="120574" y="73025"/>
                  </a:cubicBezTo>
                  <a:close/>
                  <a:moveTo>
                    <a:pt x="46220" y="66675"/>
                  </a:moveTo>
                  <a:cubicBezTo>
                    <a:pt x="47550" y="66675"/>
                    <a:pt x="59520" y="66675"/>
                    <a:pt x="72821" y="66675"/>
                  </a:cubicBezTo>
                  <a:cubicBezTo>
                    <a:pt x="84792" y="66675"/>
                    <a:pt x="96762" y="66675"/>
                    <a:pt x="98092" y="66675"/>
                  </a:cubicBezTo>
                  <a:cubicBezTo>
                    <a:pt x="103413" y="66675"/>
                    <a:pt x="108733" y="69315"/>
                    <a:pt x="111393" y="74595"/>
                  </a:cubicBezTo>
                  <a:cubicBezTo>
                    <a:pt x="111393" y="74595"/>
                    <a:pt x="111393" y="74595"/>
                    <a:pt x="143315" y="169638"/>
                  </a:cubicBezTo>
                  <a:cubicBezTo>
                    <a:pt x="145975" y="176239"/>
                    <a:pt x="143315" y="184159"/>
                    <a:pt x="135334" y="185479"/>
                  </a:cubicBezTo>
                  <a:cubicBezTo>
                    <a:pt x="128684" y="188119"/>
                    <a:pt x="122034" y="184159"/>
                    <a:pt x="119374" y="177559"/>
                  </a:cubicBezTo>
                  <a:cubicBezTo>
                    <a:pt x="119374" y="177559"/>
                    <a:pt x="119374" y="177559"/>
                    <a:pt x="108733" y="148518"/>
                  </a:cubicBezTo>
                  <a:cubicBezTo>
                    <a:pt x="108733" y="148518"/>
                    <a:pt x="108733" y="148518"/>
                    <a:pt x="108733" y="295043"/>
                  </a:cubicBezTo>
                  <a:cubicBezTo>
                    <a:pt x="108733" y="302963"/>
                    <a:pt x="102083" y="309563"/>
                    <a:pt x="94102" y="309563"/>
                  </a:cubicBezTo>
                  <a:cubicBezTo>
                    <a:pt x="84792" y="309563"/>
                    <a:pt x="78141" y="302963"/>
                    <a:pt x="78141" y="295043"/>
                  </a:cubicBezTo>
                  <a:cubicBezTo>
                    <a:pt x="78141" y="295043"/>
                    <a:pt x="78141" y="295043"/>
                    <a:pt x="78141" y="202640"/>
                  </a:cubicBezTo>
                  <a:cubicBezTo>
                    <a:pt x="78141" y="202640"/>
                    <a:pt x="78141" y="202640"/>
                    <a:pt x="66171" y="202640"/>
                  </a:cubicBezTo>
                  <a:cubicBezTo>
                    <a:pt x="66171" y="202640"/>
                    <a:pt x="66171" y="202640"/>
                    <a:pt x="66171" y="295043"/>
                  </a:cubicBezTo>
                  <a:cubicBezTo>
                    <a:pt x="66171" y="302963"/>
                    <a:pt x="59520" y="309563"/>
                    <a:pt x="50210" y="309563"/>
                  </a:cubicBezTo>
                  <a:cubicBezTo>
                    <a:pt x="42229" y="309563"/>
                    <a:pt x="35579" y="302963"/>
                    <a:pt x="35579" y="295043"/>
                  </a:cubicBezTo>
                  <a:cubicBezTo>
                    <a:pt x="35579" y="295043"/>
                    <a:pt x="35579" y="295043"/>
                    <a:pt x="35579" y="148518"/>
                  </a:cubicBezTo>
                  <a:cubicBezTo>
                    <a:pt x="35579" y="148518"/>
                    <a:pt x="35579" y="148518"/>
                    <a:pt x="24938" y="177559"/>
                  </a:cubicBezTo>
                  <a:cubicBezTo>
                    <a:pt x="22278" y="184159"/>
                    <a:pt x="15628" y="188119"/>
                    <a:pt x="8978" y="185479"/>
                  </a:cubicBezTo>
                  <a:cubicBezTo>
                    <a:pt x="997" y="184159"/>
                    <a:pt x="-1663" y="176239"/>
                    <a:pt x="997" y="169638"/>
                  </a:cubicBezTo>
                  <a:cubicBezTo>
                    <a:pt x="997" y="169638"/>
                    <a:pt x="997" y="169638"/>
                    <a:pt x="32919" y="74595"/>
                  </a:cubicBezTo>
                  <a:cubicBezTo>
                    <a:pt x="35579" y="69315"/>
                    <a:pt x="40899" y="66675"/>
                    <a:pt x="46220" y="66675"/>
                  </a:cubicBezTo>
                  <a:close/>
                  <a:moveTo>
                    <a:pt x="289643" y="49213"/>
                  </a:moveTo>
                  <a:cubicBezTo>
                    <a:pt x="301549" y="49213"/>
                    <a:pt x="309487" y="58103"/>
                    <a:pt x="309487" y="68263"/>
                  </a:cubicBezTo>
                  <a:cubicBezTo>
                    <a:pt x="309487" y="79693"/>
                    <a:pt x="300227" y="87313"/>
                    <a:pt x="289643" y="87313"/>
                  </a:cubicBezTo>
                  <a:cubicBezTo>
                    <a:pt x="280383" y="87313"/>
                    <a:pt x="269799" y="79693"/>
                    <a:pt x="269799" y="68263"/>
                  </a:cubicBezTo>
                  <a:cubicBezTo>
                    <a:pt x="269799" y="68263"/>
                    <a:pt x="271122" y="68263"/>
                    <a:pt x="271122" y="68263"/>
                  </a:cubicBezTo>
                  <a:cubicBezTo>
                    <a:pt x="271122" y="65723"/>
                    <a:pt x="272445" y="63183"/>
                    <a:pt x="272445" y="59373"/>
                  </a:cubicBezTo>
                  <a:cubicBezTo>
                    <a:pt x="276414" y="54293"/>
                    <a:pt x="283028" y="49213"/>
                    <a:pt x="289643" y="49213"/>
                  </a:cubicBezTo>
                  <a:close/>
                  <a:moveTo>
                    <a:pt x="244544" y="33338"/>
                  </a:moveTo>
                  <a:cubicBezTo>
                    <a:pt x="257533" y="33338"/>
                    <a:pt x="266625" y="43861"/>
                    <a:pt x="266625" y="55699"/>
                  </a:cubicBezTo>
                  <a:cubicBezTo>
                    <a:pt x="266625" y="68853"/>
                    <a:pt x="256234" y="79376"/>
                    <a:pt x="244544" y="79376"/>
                  </a:cubicBezTo>
                  <a:cubicBezTo>
                    <a:pt x="235452" y="79376"/>
                    <a:pt x="226360" y="72799"/>
                    <a:pt x="223762" y="63592"/>
                  </a:cubicBezTo>
                  <a:cubicBezTo>
                    <a:pt x="225061" y="59645"/>
                    <a:pt x="226360" y="54384"/>
                    <a:pt x="226360" y="49123"/>
                  </a:cubicBezTo>
                  <a:cubicBezTo>
                    <a:pt x="226360" y="47807"/>
                    <a:pt x="226360" y="46492"/>
                    <a:pt x="226360" y="43861"/>
                  </a:cubicBezTo>
                  <a:cubicBezTo>
                    <a:pt x="230256" y="37284"/>
                    <a:pt x="236751" y="33338"/>
                    <a:pt x="244544" y="33338"/>
                  </a:cubicBezTo>
                  <a:close/>
                  <a:moveTo>
                    <a:pt x="192806" y="23813"/>
                  </a:moveTo>
                  <a:cubicBezTo>
                    <a:pt x="205756" y="23813"/>
                    <a:pt x="217412" y="35469"/>
                    <a:pt x="217412" y="48420"/>
                  </a:cubicBezTo>
                  <a:cubicBezTo>
                    <a:pt x="217412" y="62665"/>
                    <a:pt x="205756" y="73026"/>
                    <a:pt x="192806" y="73026"/>
                  </a:cubicBezTo>
                  <a:cubicBezTo>
                    <a:pt x="179855" y="73026"/>
                    <a:pt x="169494" y="63961"/>
                    <a:pt x="168199" y="51010"/>
                  </a:cubicBezTo>
                  <a:cubicBezTo>
                    <a:pt x="169494" y="48420"/>
                    <a:pt x="170789" y="44534"/>
                    <a:pt x="170789" y="39354"/>
                  </a:cubicBezTo>
                  <a:cubicBezTo>
                    <a:pt x="170789" y="39354"/>
                    <a:pt x="170789" y="39354"/>
                    <a:pt x="170789" y="38059"/>
                  </a:cubicBezTo>
                  <a:cubicBezTo>
                    <a:pt x="174674" y="30288"/>
                    <a:pt x="182445" y="23813"/>
                    <a:pt x="192806" y="23813"/>
                  </a:cubicBezTo>
                  <a:close/>
                  <a:moveTo>
                    <a:pt x="133275" y="12700"/>
                  </a:moveTo>
                  <a:cubicBezTo>
                    <a:pt x="148118" y="12700"/>
                    <a:pt x="160262" y="24548"/>
                    <a:pt x="160262" y="39029"/>
                  </a:cubicBezTo>
                  <a:cubicBezTo>
                    <a:pt x="160262" y="54827"/>
                    <a:pt x="148118" y="66675"/>
                    <a:pt x="133275" y="66675"/>
                  </a:cubicBezTo>
                  <a:cubicBezTo>
                    <a:pt x="121130" y="66675"/>
                    <a:pt x="110335" y="60093"/>
                    <a:pt x="106287" y="48245"/>
                  </a:cubicBezTo>
                  <a:cubicBezTo>
                    <a:pt x="108986" y="42979"/>
                    <a:pt x="111685" y="36396"/>
                    <a:pt x="111685" y="29814"/>
                  </a:cubicBezTo>
                  <a:cubicBezTo>
                    <a:pt x="111685" y="27181"/>
                    <a:pt x="110335" y="25865"/>
                    <a:pt x="110335" y="23232"/>
                  </a:cubicBezTo>
                  <a:cubicBezTo>
                    <a:pt x="115733" y="16649"/>
                    <a:pt x="123829" y="12700"/>
                    <a:pt x="133275" y="12700"/>
                  </a:cubicBezTo>
                  <a:close/>
                  <a:moveTo>
                    <a:pt x="72809" y="0"/>
                  </a:moveTo>
                  <a:cubicBezTo>
                    <a:pt x="88472" y="0"/>
                    <a:pt x="101525" y="14426"/>
                    <a:pt x="101525" y="30163"/>
                  </a:cubicBezTo>
                  <a:cubicBezTo>
                    <a:pt x="101525" y="47211"/>
                    <a:pt x="87167" y="60325"/>
                    <a:pt x="72809" y="60325"/>
                  </a:cubicBezTo>
                  <a:cubicBezTo>
                    <a:pt x="57145" y="60325"/>
                    <a:pt x="42787" y="47211"/>
                    <a:pt x="42787" y="30163"/>
                  </a:cubicBezTo>
                  <a:cubicBezTo>
                    <a:pt x="42787" y="14426"/>
                    <a:pt x="55840" y="0"/>
                    <a:pt x="728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6" name="组合 55"/>
          <p:cNvGrpSpPr/>
          <p:nvPr/>
        </p:nvGrpSpPr>
        <p:grpSpPr>
          <a:xfrm>
            <a:off x="497036" y="2386012"/>
            <a:ext cx="5621537" cy="1029890"/>
            <a:chOff x="662715" y="3181350"/>
            <a:chExt cx="7495382" cy="1373186"/>
          </a:xfrm>
        </p:grpSpPr>
        <p:sp>
          <p:nvSpPr>
            <p:cNvPr id="57" name="矩形 56"/>
            <p:cNvSpPr/>
            <p:nvPr/>
          </p:nvSpPr>
          <p:spPr>
            <a:xfrm>
              <a:off x="662715" y="3181350"/>
              <a:ext cx="7495382" cy="13731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943506" y="3270548"/>
              <a:ext cx="1194790" cy="11947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9" name="组合 58"/>
            <p:cNvGrpSpPr/>
            <p:nvPr/>
          </p:nvGrpSpPr>
          <p:grpSpPr>
            <a:xfrm>
              <a:off x="2419088" y="3332411"/>
              <a:ext cx="5103695" cy="1126462"/>
              <a:chOff x="1478086" y="4679146"/>
              <a:chExt cx="5103695" cy="1126462"/>
            </a:xfrm>
          </p:grpSpPr>
          <p:sp>
            <p:nvSpPr>
              <p:cNvPr id="61" name="矩形 60"/>
              <p:cNvSpPr/>
              <p:nvPr/>
            </p:nvSpPr>
            <p:spPr>
              <a:xfrm>
                <a:off x="1478086" y="5140811"/>
                <a:ext cx="5103695" cy="664797"/>
              </a:xfrm>
              <a:prstGeom prst="rect">
                <a:avLst/>
              </a:prstGeom>
            </p:spPr>
            <p:txBody>
              <a:bodyPr wrap="square">
                <a:spAutoFit/>
              </a:bodyPr>
              <a:lstStyle/>
              <a:p>
                <a:pPr>
                  <a:lnSpc>
                    <a:spcPct val="120000"/>
                  </a:lnSpc>
                </a:pPr>
                <a:r>
                  <a:rPr lang="zh-CN" altLang="en-US" sz="1100" dirty="0">
                    <a:solidFill>
                      <a:schemeClr val="tx1">
                        <a:lumMod val="50000"/>
                        <a:lumOff val="50000"/>
                      </a:schemeClr>
                    </a:solidFill>
                  </a:rPr>
                  <a:t>用户可以在投影仪或者计算机上进行演示也可以将演示文稿打印出来制作成胶片以</a:t>
                </a:r>
              </a:p>
            </p:txBody>
          </p:sp>
          <p:sp>
            <p:nvSpPr>
              <p:cNvPr id="62" name="矩形 61"/>
              <p:cNvSpPr/>
              <p:nvPr/>
            </p:nvSpPr>
            <p:spPr>
              <a:xfrm>
                <a:off x="1478087" y="4679146"/>
                <a:ext cx="2228426" cy="492442"/>
              </a:xfrm>
              <a:prstGeom prst="rect">
                <a:avLst/>
              </a:prstGeom>
            </p:spPr>
            <p:txBody>
              <a:bodyPr wrap="square">
                <a:spAutoFit/>
              </a:bodyPr>
              <a:lstStyle/>
              <a:p>
                <a:pPr>
                  <a:lnSpc>
                    <a:spcPct val="120000"/>
                  </a:lnSpc>
                </a:pPr>
                <a:r>
                  <a:rPr lang="zh-CN" altLang="en-US" sz="1500" b="1" dirty="0">
                    <a:solidFill>
                      <a:srgbClr val="53585F"/>
                    </a:solidFill>
                  </a:rPr>
                  <a:t>我们的优势</a:t>
                </a:r>
              </a:p>
            </p:txBody>
          </p:sp>
        </p:grpSp>
        <p:sp>
          <p:nvSpPr>
            <p:cNvPr id="60" name="椭圆 71"/>
            <p:cNvSpPr/>
            <p:nvPr/>
          </p:nvSpPr>
          <p:spPr>
            <a:xfrm>
              <a:off x="1307416" y="3538042"/>
              <a:ext cx="485661" cy="614258"/>
            </a:xfrm>
            <a:custGeom>
              <a:avLst/>
              <a:gdLst>
                <a:gd name="connsiteX0" fmla="*/ 126399 w 261072"/>
                <a:gd name="connsiteY0" fmla="*/ 143933 h 330200"/>
                <a:gd name="connsiteX1" fmla="*/ 114493 w 261072"/>
                <a:gd name="connsiteY1" fmla="*/ 165100 h 330200"/>
                <a:gd name="connsiteX2" fmla="*/ 135660 w 261072"/>
                <a:gd name="connsiteY2" fmla="*/ 179652 h 330200"/>
                <a:gd name="connsiteX3" fmla="*/ 148889 w 261072"/>
                <a:gd name="connsiteY3" fmla="*/ 157162 h 330200"/>
                <a:gd name="connsiteX4" fmla="*/ 126399 w 261072"/>
                <a:gd name="connsiteY4" fmla="*/ 143933 h 330200"/>
                <a:gd name="connsiteX5" fmla="*/ 62158 w 261072"/>
                <a:gd name="connsiteY5" fmla="*/ 142587 h 330200"/>
                <a:gd name="connsiteX6" fmla="*/ 59301 w 261072"/>
                <a:gd name="connsiteY6" fmla="*/ 149803 h 330200"/>
                <a:gd name="connsiteX7" fmla="*/ 67873 w 261072"/>
                <a:gd name="connsiteY7" fmla="*/ 154132 h 330200"/>
                <a:gd name="connsiteX8" fmla="*/ 70731 w 261072"/>
                <a:gd name="connsiteY8" fmla="*/ 145473 h 330200"/>
                <a:gd name="connsiteX9" fmla="*/ 62158 w 261072"/>
                <a:gd name="connsiteY9" fmla="*/ 142587 h 330200"/>
                <a:gd name="connsiteX10" fmla="*/ 60253 w 261072"/>
                <a:gd name="connsiteY10" fmla="*/ 111601 h 330200"/>
                <a:gd name="connsiteX11" fmla="*/ 50887 w 261072"/>
                <a:gd name="connsiteY11" fmla="*/ 112077 h 330200"/>
                <a:gd name="connsiteX12" fmla="*/ 41997 w 261072"/>
                <a:gd name="connsiteY12" fmla="*/ 118427 h 330200"/>
                <a:gd name="connsiteX13" fmla="*/ 47077 w 261072"/>
                <a:gd name="connsiteY13" fmla="*/ 124777 h 330200"/>
                <a:gd name="connsiteX14" fmla="*/ 52157 w 261072"/>
                <a:gd name="connsiteY14" fmla="*/ 119697 h 330200"/>
                <a:gd name="connsiteX15" fmla="*/ 57237 w 261072"/>
                <a:gd name="connsiteY15" fmla="*/ 122237 h 330200"/>
                <a:gd name="connsiteX16" fmla="*/ 57237 w 261072"/>
                <a:gd name="connsiteY16" fmla="*/ 128587 h 330200"/>
                <a:gd name="connsiteX17" fmla="*/ 57237 w 261072"/>
                <a:gd name="connsiteY17" fmla="*/ 140017 h 330200"/>
                <a:gd name="connsiteX18" fmla="*/ 58507 w 261072"/>
                <a:gd name="connsiteY18" fmla="*/ 141287 h 330200"/>
                <a:gd name="connsiteX19" fmla="*/ 66127 w 261072"/>
                <a:gd name="connsiteY19" fmla="*/ 137477 h 330200"/>
                <a:gd name="connsiteX20" fmla="*/ 64857 w 261072"/>
                <a:gd name="connsiteY20" fmla="*/ 136207 h 330200"/>
                <a:gd name="connsiteX21" fmla="*/ 64857 w 261072"/>
                <a:gd name="connsiteY21" fmla="*/ 128587 h 330200"/>
                <a:gd name="connsiteX22" fmla="*/ 64857 w 261072"/>
                <a:gd name="connsiteY22" fmla="*/ 115887 h 330200"/>
                <a:gd name="connsiteX23" fmla="*/ 60253 w 261072"/>
                <a:gd name="connsiteY23" fmla="*/ 111601 h 330200"/>
                <a:gd name="connsiteX24" fmla="*/ 182967 w 261072"/>
                <a:gd name="connsiteY24" fmla="*/ 102870 h 330200"/>
                <a:gd name="connsiteX25" fmla="*/ 170584 w 261072"/>
                <a:gd name="connsiteY25" fmla="*/ 109220 h 330200"/>
                <a:gd name="connsiteX26" fmla="*/ 178839 w 261072"/>
                <a:gd name="connsiteY26" fmla="*/ 119380 h 330200"/>
                <a:gd name="connsiteX27" fmla="*/ 189846 w 261072"/>
                <a:gd name="connsiteY27" fmla="*/ 113030 h 330200"/>
                <a:gd name="connsiteX28" fmla="*/ 182967 w 261072"/>
                <a:gd name="connsiteY28" fmla="*/ 102870 h 330200"/>
                <a:gd name="connsiteX29" fmla="*/ 176934 w 261072"/>
                <a:gd name="connsiteY29" fmla="*/ 50542 h 330200"/>
                <a:gd name="connsiteX30" fmla="*/ 178287 w 261072"/>
                <a:gd name="connsiteY30" fmla="*/ 62513 h 330200"/>
                <a:gd name="connsiteX31" fmla="*/ 189105 w 261072"/>
                <a:gd name="connsiteY31" fmla="*/ 62513 h 330200"/>
                <a:gd name="connsiteX32" fmla="*/ 194515 w 261072"/>
                <a:gd name="connsiteY32" fmla="*/ 69163 h 330200"/>
                <a:gd name="connsiteX33" fmla="*/ 186401 w 261072"/>
                <a:gd name="connsiteY33" fmla="*/ 78474 h 330200"/>
                <a:gd name="connsiteX34" fmla="*/ 176934 w 261072"/>
                <a:gd name="connsiteY34" fmla="*/ 93105 h 330200"/>
                <a:gd name="connsiteX35" fmla="*/ 176934 w 261072"/>
                <a:gd name="connsiteY35" fmla="*/ 95765 h 330200"/>
                <a:gd name="connsiteX36" fmla="*/ 190458 w 261072"/>
                <a:gd name="connsiteY36" fmla="*/ 98425 h 330200"/>
                <a:gd name="connsiteX37" fmla="*/ 190458 w 261072"/>
                <a:gd name="connsiteY37" fmla="*/ 97095 h 330200"/>
                <a:gd name="connsiteX38" fmla="*/ 198572 w 261072"/>
                <a:gd name="connsiteY38" fmla="*/ 85124 h 330200"/>
                <a:gd name="connsiteX39" fmla="*/ 210743 w 261072"/>
                <a:gd name="connsiteY39" fmla="*/ 70494 h 330200"/>
                <a:gd name="connsiteX40" fmla="*/ 194515 w 261072"/>
                <a:gd name="connsiteY40" fmla="*/ 50542 h 330200"/>
                <a:gd name="connsiteX41" fmla="*/ 176934 w 261072"/>
                <a:gd name="connsiteY41" fmla="*/ 50542 h 330200"/>
                <a:gd name="connsiteX42" fmla="*/ 104071 w 261072"/>
                <a:gd name="connsiteY42" fmla="*/ 44936 h 330200"/>
                <a:gd name="connsiteX43" fmla="*/ 73747 w 261072"/>
                <a:gd name="connsiteY43" fmla="*/ 60685 h 330200"/>
                <a:gd name="connsiteX44" fmla="*/ 85613 w 261072"/>
                <a:gd name="connsiteY44" fmla="*/ 80370 h 330200"/>
                <a:gd name="connsiteX45" fmla="*/ 102752 w 261072"/>
                <a:gd name="connsiteY45" fmla="*/ 69871 h 330200"/>
                <a:gd name="connsiteX46" fmla="*/ 119892 w 261072"/>
                <a:gd name="connsiteY46" fmla="*/ 77745 h 330200"/>
                <a:gd name="connsiteX47" fmla="*/ 113300 w 261072"/>
                <a:gd name="connsiteY47" fmla="*/ 101367 h 330200"/>
                <a:gd name="connsiteX48" fmla="*/ 109345 w 261072"/>
                <a:gd name="connsiteY48" fmla="*/ 134175 h 330200"/>
                <a:gd name="connsiteX49" fmla="*/ 110663 w 261072"/>
                <a:gd name="connsiteY49" fmla="*/ 138112 h 330200"/>
                <a:gd name="connsiteX50" fmla="*/ 137032 w 261072"/>
                <a:gd name="connsiteY50" fmla="*/ 132863 h 330200"/>
                <a:gd name="connsiteX51" fmla="*/ 135713 w 261072"/>
                <a:gd name="connsiteY51" fmla="*/ 128926 h 330200"/>
                <a:gd name="connsiteX52" fmla="*/ 139669 w 261072"/>
                <a:gd name="connsiteY52" fmla="*/ 102679 h 330200"/>
                <a:gd name="connsiteX53" fmla="*/ 148898 w 261072"/>
                <a:gd name="connsiteY53" fmla="*/ 65934 h 330200"/>
                <a:gd name="connsiteX54" fmla="*/ 104071 w 261072"/>
                <a:gd name="connsiteY54" fmla="*/ 44936 h 330200"/>
                <a:gd name="connsiteX55" fmla="*/ 134819 w 261072"/>
                <a:gd name="connsiteY55" fmla="*/ 0 h 330200"/>
                <a:gd name="connsiteX56" fmla="*/ 221618 w 261072"/>
                <a:gd name="connsiteY56" fmla="*/ 35519 h 330200"/>
                <a:gd name="connsiteX57" fmla="*/ 247921 w 261072"/>
                <a:gd name="connsiteY57" fmla="*/ 113137 h 330200"/>
                <a:gd name="connsiteX58" fmla="*/ 243975 w 261072"/>
                <a:gd name="connsiteY58" fmla="*/ 144709 h 330200"/>
                <a:gd name="connsiteX59" fmla="*/ 261072 w 261072"/>
                <a:gd name="connsiteY59" fmla="*/ 180229 h 330200"/>
                <a:gd name="connsiteX60" fmla="*/ 246606 w 261072"/>
                <a:gd name="connsiteY60" fmla="*/ 190753 h 330200"/>
                <a:gd name="connsiteX61" fmla="*/ 243975 w 261072"/>
                <a:gd name="connsiteY61" fmla="*/ 198646 h 330200"/>
                <a:gd name="connsiteX62" fmla="*/ 243975 w 261072"/>
                <a:gd name="connsiteY62" fmla="*/ 210486 h 330200"/>
                <a:gd name="connsiteX63" fmla="*/ 237400 w 261072"/>
                <a:gd name="connsiteY63" fmla="*/ 215748 h 330200"/>
                <a:gd name="connsiteX64" fmla="*/ 237400 w 261072"/>
                <a:gd name="connsiteY64" fmla="*/ 219695 h 330200"/>
                <a:gd name="connsiteX65" fmla="*/ 236085 w 261072"/>
                <a:gd name="connsiteY65" fmla="*/ 230219 h 330200"/>
                <a:gd name="connsiteX66" fmla="*/ 232139 w 261072"/>
                <a:gd name="connsiteY66" fmla="*/ 244690 h 330200"/>
                <a:gd name="connsiteX67" fmla="*/ 229509 w 261072"/>
                <a:gd name="connsiteY67" fmla="*/ 263108 h 330200"/>
                <a:gd name="connsiteX68" fmla="*/ 196631 w 261072"/>
                <a:gd name="connsiteY68" fmla="*/ 267054 h 330200"/>
                <a:gd name="connsiteX69" fmla="*/ 161121 w 261072"/>
                <a:gd name="connsiteY69" fmla="*/ 273632 h 330200"/>
                <a:gd name="connsiteX70" fmla="*/ 136134 w 261072"/>
                <a:gd name="connsiteY70" fmla="*/ 330200 h 330200"/>
                <a:gd name="connsiteX71" fmla="*/ 45389 w 261072"/>
                <a:gd name="connsiteY71" fmla="*/ 246006 h 330200"/>
                <a:gd name="connsiteX72" fmla="*/ 32238 w 261072"/>
                <a:gd name="connsiteY72" fmla="*/ 184176 h 330200"/>
                <a:gd name="connsiteX73" fmla="*/ 675 w 261072"/>
                <a:gd name="connsiteY73" fmla="*/ 121030 h 330200"/>
                <a:gd name="connsiteX74" fmla="*/ 30923 w 261072"/>
                <a:gd name="connsiteY74" fmla="*/ 40781 h 330200"/>
                <a:gd name="connsiteX75" fmla="*/ 134819 w 261072"/>
                <a:gd name="connsiteY75"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61072" h="330200">
                  <a:moveTo>
                    <a:pt x="126399" y="143933"/>
                  </a:moveTo>
                  <a:cubicBezTo>
                    <a:pt x="117138" y="146579"/>
                    <a:pt x="111847" y="155840"/>
                    <a:pt x="114493" y="165100"/>
                  </a:cubicBezTo>
                  <a:cubicBezTo>
                    <a:pt x="115816" y="175684"/>
                    <a:pt x="125076" y="180975"/>
                    <a:pt x="135660" y="179652"/>
                  </a:cubicBezTo>
                  <a:cubicBezTo>
                    <a:pt x="146243" y="177006"/>
                    <a:pt x="151535" y="167746"/>
                    <a:pt x="148889" y="157162"/>
                  </a:cubicBezTo>
                  <a:cubicBezTo>
                    <a:pt x="146243" y="146579"/>
                    <a:pt x="136982" y="141287"/>
                    <a:pt x="126399" y="143933"/>
                  </a:cubicBezTo>
                  <a:close/>
                  <a:moveTo>
                    <a:pt x="62158" y="142587"/>
                  </a:moveTo>
                  <a:cubicBezTo>
                    <a:pt x="59301" y="144030"/>
                    <a:pt x="57872" y="146916"/>
                    <a:pt x="59301" y="149803"/>
                  </a:cubicBezTo>
                  <a:cubicBezTo>
                    <a:pt x="60729" y="154132"/>
                    <a:pt x="65016" y="155575"/>
                    <a:pt x="67873" y="154132"/>
                  </a:cubicBezTo>
                  <a:cubicBezTo>
                    <a:pt x="70731" y="152689"/>
                    <a:pt x="72160" y="148359"/>
                    <a:pt x="70731" y="145473"/>
                  </a:cubicBezTo>
                  <a:cubicBezTo>
                    <a:pt x="69302" y="141143"/>
                    <a:pt x="66445" y="139700"/>
                    <a:pt x="62158" y="142587"/>
                  </a:cubicBezTo>
                  <a:close/>
                  <a:moveTo>
                    <a:pt x="60253" y="111601"/>
                  </a:moveTo>
                  <a:cubicBezTo>
                    <a:pt x="57872" y="110807"/>
                    <a:pt x="54697" y="110807"/>
                    <a:pt x="50887" y="112077"/>
                  </a:cubicBezTo>
                  <a:cubicBezTo>
                    <a:pt x="47077" y="114617"/>
                    <a:pt x="43267" y="117157"/>
                    <a:pt x="41997" y="118427"/>
                  </a:cubicBezTo>
                  <a:cubicBezTo>
                    <a:pt x="41997" y="118427"/>
                    <a:pt x="41997" y="118427"/>
                    <a:pt x="47077" y="124777"/>
                  </a:cubicBezTo>
                  <a:cubicBezTo>
                    <a:pt x="48347" y="122237"/>
                    <a:pt x="49617" y="120967"/>
                    <a:pt x="52157" y="119697"/>
                  </a:cubicBezTo>
                  <a:cubicBezTo>
                    <a:pt x="54697" y="118427"/>
                    <a:pt x="55967" y="119697"/>
                    <a:pt x="57237" y="122237"/>
                  </a:cubicBezTo>
                  <a:cubicBezTo>
                    <a:pt x="58507" y="123507"/>
                    <a:pt x="57237" y="126047"/>
                    <a:pt x="57237" y="128587"/>
                  </a:cubicBezTo>
                  <a:cubicBezTo>
                    <a:pt x="55967" y="133667"/>
                    <a:pt x="55967" y="136207"/>
                    <a:pt x="57237" y="140017"/>
                  </a:cubicBezTo>
                  <a:lnTo>
                    <a:pt x="58507" y="141287"/>
                  </a:lnTo>
                  <a:cubicBezTo>
                    <a:pt x="58507" y="141287"/>
                    <a:pt x="58507" y="141287"/>
                    <a:pt x="66127" y="137477"/>
                  </a:cubicBezTo>
                  <a:cubicBezTo>
                    <a:pt x="66127" y="137477"/>
                    <a:pt x="66127" y="137477"/>
                    <a:pt x="64857" y="136207"/>
                  </a:cubicBezTo>
                  <a:cubicBezTo>
                    <a:pt x="63587" y="133667"/>
                    <a:pt x="63587" y="131127"/>
                    <a:pt x="64857" y="128587"/>
                  </a:cubicBezTo>
                  <a:cubicBezTo>
                    <a:pt x="66127" y="124777"/>
                    <a:pt x="67397" y="120967"/>
                    <a:pt x="64857" y="115887"/>
                  </a:cubicBezTo>
                  <a:cubicBezTo>
                    <a:pt x="64222" y="113982"/>
                    <a:pt x="62634" y="112395"/>
                    <a:pt x="60253" y="111601"/>
                  </a:cubicBezTo>
                  <a:close/>
                  <a:moveTo>
                    <a:pt x="182967" y="102870"/>
                  </a:moveTo>
                  <a:cubicBezTo>
                    <a:pt x="177464" y="101600"/>
                    <a:pt x="171960" y="104140"/>
                    <a:pt x="170584" y="109220"/>
                  </a:cubicBezTo>
                  <a:cubicBezTo>
                    <a:pt x="170584" y="114300"/>
                    <a:pt x="173335" y="118110"/>
                    <a:pt x="178839" y="119380"/>
                  </a:cubicBezTo>
                  <a:cubicBezTo>
                    <a:pt x="184343" y="120650"/>
                    <a:pt x="188471" y="118110"/>
                    <a:pt x="189846" y="113030"/>
                  </a:cubicBezTo>
                  <a:cubicBezTo>
                    <a:pt x="191222" y="107950"/>
                    <a:pt x="188471" y="102870"/>
                    <a:pt x="182967" y="102870"/>
                  </a:cubicBezTo>
                  <a:close/>
                  <a:moveTo>
                    <a:pt x="176934" y="50542"/>
                  </a:moveTo>
                  <a:cubicBezTo>
                    <a:pt x="176934" y="50542"/>
                    <a:pt x="176934" y="50542"/>
                    <a:pt x="178287" y="62513"/>
                  </a:cubicBezTo>
                  <a:cubicBezTo>
                    <a:pt x="180991" y="61183"/>
                    <a:pt x="185048" y="61183"/>
                    <a:pt x="189105" y="62513"/>
                  </a:cubicBezTo>
                  <a:cubicBezTo>
                    <a:pt x="194515" y="63843"/>
                    <a:pt x="195867" y="66503"/>
                    <a:pt x="194515" y="69163"/>
                  </a:cubicBezTo>
                  <a:cubicBezTo>
                    <a:pt x="194515" y="73154"/>
                    <a:pt x="190458" y="75814"/>
                    <a:pt x="186401" y="78474"/>
                  </a:cubicBezTo>
                  <a:cubicBezTo>
                    <a:pt x="180991" y="83794"/>
                    <a:pt x="178287" y="87785"/>
                    <a:pt x="176934" y="93105"/>
                  </a:cubicBezTo>
                  <a:cubicBezTo>
                    <a:pt x="176934" y="93105"/>
                    <a:pt x="176934" y="93105"/>
                    <a:pt x="176934" y="95765"/>
                  </a:cubicBezTo>
                  <a:cubicBezTo>
                    <a:pt x="176934" y="95765"/>
                    <a:pt x="176934" y="95765"/>
                    <a:pt x="190458" y="98425"/>
                  </a:cubicBezTo>
                  <a:cubicBezTo>
                    <a:pt x="190458" y="98425"/>
                    <a:pt x="190458" y="98425"/>
                    <a:pt x="190458" y="97095"/>
                  </a:cubicBezTo>
                  <a:cubicBezTo>
                    <a:pt x="191810" y="91775"/>
                    <a:pt x="193162" y="89115"/>
                    <a:pt x="198572" y="85124"/>
                  </a:cubicBezTo>
                  <a:cubicBezTo>
                    <a:pt x="203981" y="82464"/>
                    <a:pt x="209390" y="78474"/>
                    <a:pt x="210743" y="70494"/>
                  </a:cubicBezTo>
                  <a:cubicBezTo>
                    <a:pt x="213447" y="62513"/>
                    <a:pt x="208038" y="53202"/>
                    <a:pt x="194515" y="50542"/>
                  </a:cubicBezTo>
                  <a:cubicBezTo>
                    <a:pt x="187753" y="49212"/>
                    <a:pt x="180991" y="50542"/>
                    <a:pt x="176934" y="50542"/>
                  </a:cubicBezTo>
                  <a:close/>
                  <a:moveTo>
                    <a:pt x="104071" y="44936"/>
                  </a:moveTo>
                  <a:cubicBezTo>
                    <a:pt x="90886" y="48873"/>
                    <a:pt x="80339" y="55435"/>
                    <a:pt x="73747" y="60685"/>
                  </a:cubicBezTo>
                  <a:cubicBezTo>
                    <a:pt x="73747" y="60685"/>
                    <a:pt x="73747" y="60685"/>
                    <a:pt x="85613" y="80370"/>
                  </a:cubicBezTo>
                  <a:cubicBezTo>
                    <a:pt x="89568" y="76433"/>
                    <a:pt x="97479" y="71183"/>
                    <a:pt x="102752" y="69871"/>
                  </a:cubicBezTo>
                  <a:cubicBezTo>
                    <a:pt x="113300" y="68559"/>
                    <a:pt x="118574" y="71183"/>
                    <a:pt x="119892" y="77745"/>
                  </a:cubicBezTo>
                  <a:cubicBezTo>
                    <a:pt x="121211" y="84307"/>
                    <a:pt x="118574" y="92181"/>
                    <a:pt x="113300" y="101367"/>
                  </a:cubicBezTo>
                  <a:cubicBezTo>
                    <a:pt x="108026" y="113178"/>
                    <a:pt x="106708" y="123677"/>
                    <a:pt x="109345" y="134175"/>
                  </a:cubicBezTo>
                  <a:cubicBezTo>
                    <a:pt x="109345" y="134175"/>
                    <a:pt x="109345" y="134175"/>
                    <a:pt x="110663" y="138112"/>
                  </a:cubicBezTo>
                  <a:cubicBezTo>
                    <a:pt x="110663" y="138112"/>
                    <a:pt x="110663" y="138112"/>
                    <a:pt x="137032" y="132863"/>
                  </a:cubicBezTo>
                  <a:cubicBezTo>
                    <a:pt x="137032" y="132863"/>
                    <a:pt x="137032" y="132863"/>
                    <a:pt x="135713" y="128926"/>
                  </a:cubicBezTo>
                  <a:cubicBezTo>
                    <a:pt x="134395" y="119740"/>
                    <a:pt x="134395" y="111866"/>
                    <a:pt x="139669" y="102679"/>
                  </a:cubicBezTo>
                  <a:cubicBezTo>
                    <a:pt x="144943" y="92181"/>
                    <a:pt x="151535" y="81682"/>
                    <a:pt x="148898" y="65934"/>
                  </a:cubicBezTo>
                  <a:cubicBezTo>
                    <a:pt x="144943" y="50186"/>
                    <a:pt x="129121" y="39687"/>
                    <a:pt x="104071" y="44936"/>
                  </a:cubicBezTo>
                  <a:close/>
                  <a:moveTo>
                    <a:pt x="134819" y="0"/>
                  </a:moveTo>
                  <a:cubicBezTo>
                    <a:pt x="158491" y="0"/>
                    <a:pt x="194000" y="5262"/>
                    <a:pt x="221618" y="35519"/>
                  </a:cubicBezTo>
                  <a:cubicBezTo>
                    <a:pt x="238715" y="52622"/>
                    <a:pt x="251866" y="74986"/>
                    <a:pt x="247921" y="113137"/>
                  </a:cubicBezTo>
                  <a:cubicBezTo>
                    <a:pt x="246606" y="121030"/>
                    <a:pt x="236085" y="130238"/>
                    <a:pt x="243975" y="144709"/>
                  </a:cubicBezTo>
                  <a:cubicBezTo>
                    <a:pt x="243975" y="144709"/>
                    <a:pt x="261072" y="176282"/>
                    <a:pt x="261072" y="180229"/>
                  </a:cubicBezTo>
                  <a:cubicBezTo>
                    <a:pt x="261072" y="180229"/>
                    <a:pt x="261072" y="189438"/>
                    <a:pt x="246606" y="190753"/>
                  </a:cubicBezTo>
                  <a:cubicBezTo>
                    <a:pt x="246606" y="190753"/>
                    <a:pt x="242660" y="190753"/>
                    <a:pt x="243975" y="198646"/>
                  </a:cubicBezTo>
                  <a:cubicBezTo>
                    <a:pt x="243975" y="198646"/>
                    <a:pt x="243975" y="198646"/>
                    <a:pt x="243975" y="210486"/>
                  </a:cubicBezTo>
                  <a:cubicBezTo>
                    <a:pt x="243975" y="210486"/>
                    <a:pt x="243975" y="213117"/>
                    <a:pt x="237400" y="215748"/>
                  </a:cubicBezTo>
                  <a:cubicBezTo>
                    <a:pt x="237400" y="215748"/>
                    <a:pt x="236085" y="217064"/>
                    <a:pt x="237400" y="219695"/>
                  </a:cubicBezTo>
                  <a:cubicBezTo>
                    <a:pt x="237400" y="219695"/>
                    <a:pt x="241345" y="222326"/>
                    <a:pt x="236085" y="230219"/>
                  </a:cubicBezTo>
                  <a:cubicBezTo>
                    <a:pt x="233454" y="234166"/>
                    <a:pt x="229509" y="236797"/>
                    <a:pt x="232139" y="244690"/>
                  </a:cubicBezTo>
                  <a:cubicBezTo>
                    <a:pt x="232139" y="244690"/>
                    <a:pt x="234769" y="259161"/>
                    <a:pt x="229509" y="263108"/>
                  </a:cubicBezTo>
                  <a:cubicBezTo>
                    <a:pt x="229509" y="263108"/>
                    <a:pt x="222933" y="269685"/>
                    <a:pt x="196631" y="267054"/>
                  </a:cubicBezTo>
                  <a:cubicBezTo>
                    <a:pt x="187425" y="265739"/>
                    <a:pt x="171642" y="261792"/>
                    <a:pt x="161121" y="273632"/>
                  </a:cubicBezTo>
                  <a:cubicBezTo>
                    <a:pt x="161121" y="273632"/>
                    <a:pt x="137449" y="319676"/>
                    <a:pt x="136134" y="330200"/>
                  </a:cubicBezTo>
                  <a:cubicBezTo>
                    <a:pt x="136134" y="330200"/>
                    <a:pt x="95364" y="257846"/>
                    <a:pt x="45389" y="246006"/>
                  </a:cubicBezTo>
                  <a:cubicBezTo>
                    <a:pt x="45389" y="246006"/>
                    <a:pt x="57225" y="219695"/>
                    <a:pt x="32238" y="184176"/>
                  </a:cubicBezTo>
                  <a:cubicBezTo>
                    <a:pt x="32238" y="184176"/>
                    <a:pt x="1990" y="143394"/>
                    <a:pt x="675" y="121030"/>
                  </a:cubicBezTo>
                  <a:cubicBezTo>
                    <a:pt x="675" y="121030"/>
                    <a:pt x="-7216" y="82879"/>
                    <a:pt x="30923" y="40781"/>
                  </a:cubicBezTo>
                  <a:cubicBezTo>
                    <a:pt x="49335" y="19733"/>
                    <a:pt x="74322" y="0"/>
                    <a:pt x="1348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63" name="组合 62"/>
          <p:cNvGrpSpPr/>
          <p:nvPr/>
        </p:nvGrpSpPr>
        <p:grpSpPr>
          <a:xfrm>
            <a:off x="497036" y="3443883"/>
            <a:ext cx="5621537" cy="1029890"/>
            <a:chOff x="662715" y="4591844"/>
            <a:chExt cx="7495382" cy="1373186"/>
          </a:xfrm>
        </p:grpSpPr>
        <p:sp>
          <p:nvSpPr>
            <p:cNvPr id="64" name="矩形 63"/>
            <p:cNvSpPr/>
            <p:nvPr/>
          </p:nvSpPr>
          <p:spPr>
            <a:xfrm>
              <a:off x="662715" y="4591844"/>
              <a:ext cx="7495382" cy="13731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943506" y="4681042"/>
              <a:ext cx="1194790" cy="119479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6" name="组合 65"/>
            <p:cNvGrpSpPr/>
            <p:nvPr/>
          </p:nvGrpSpPr>
          <p:grpSpPr>
            <a:xfrm>
              <a:off x="2419088" y="4742905"/>
              <a:ext cx="5103695" cy="1126462"/>
              <a:chOff x="1478086" y="4679146"/>
              <a:chExt cx="5103695" cy="1126462"/>
            </a:xfrm>
          </p:grpSpPr>
          <p:sp>
            <p:nvSpPr>
              <p:cNvPr id="68" name="矩形 67"/>
              <p:cNvSpPr/>
              <p:nvPr/>
            </p:nvSpPr>
            <p:spPr>
              <a:xfrm>
                <a:off x="1478086" y="5140811"/>
                <a:ext cx="5103695" cy="664797"/>
              </a:xfrm>
              <a:prstGeom prst="rect">
                <a:avLst/>
              </a:prstGeom>
            </p:spPr>
            <p:txBody>
              <a:bodyPr wrap="square">
                <a:spAutoFit/>
              </a:bodyPr>
              <a:lstStyle/>
              <a:p>
                <a:pPr>
                  <a:lnSpc>
                    <a:spcPct val="120000"/>
                  </a:lnSpc>
                </a:pPr>
                <a:r>
                  <a:rPr lang="zh-CN" altLang="en-US" sz="1100" dirty="0">
                    <a:solidFill>
                      <a:schemeClr val="tx1">
                        <a:lumMod val="50000"/>
                        <a:lumOff val="50000"/>
                      </a:schemeClr>
                    </a:solidFill>
                  </a:rPr>
                  <a:t>用户可以在投影仪或者计算机上进行演示也可以将演示文稿打印出来制作成胶片以</a:t>
                </a:r>
              </a:p>
            </p:txBody>
          </p:sp>
          <p:sp>
            <p:nvSpPr>
              <p:cNvPr id="69" name="矩形 68"/>
              <p:cNvSpPr/>
              <p:nvPr/>
            </p:nvSpPr>
            <p:spPr>
              <a:xfrm>
                <a:off x="1478087" y="4679146"/>
                <a:ext cx="2228426" cy="492442"/>
              </a:xfrm>
              <a:prstGeom prst="rect">
                <a:avLst/>
              </a:prstGeom>
            </p:spPr>
            <p:txBody>
              <a:bodyPr wrap="square">
                <a:spAutoFit/>
              </a:bodyPr>
              <a:lstStyle/>
              <a:p>
                <a:pPr>
                  <a:lnSpc>
                    <a:spcPct val="120000"/>
                  </a:lnSpc>
                </a:pPr>
                <a:r>
                  <a:rPr lang="zh-CN" altLang="en-US" sz="1500" b="1" dirty="0">
                    <a:solidFill>
                      <a:srgbClr val="53585F"/>
                    </a:solidFill>
                  </a:rPr>
                  <a:t>我们的优势</a:t>
                </a:r>
              </a:p>
            </p:txBody>
          </p:sp>
        </p:grpSp>
        <p:sp>
          <p:nvSpPr>
            <p:cNvPr id="67" name="椭圆 72"/>
            <p:cNvSpPr/>
            <p:nvPr/>
          </p:nvSpPr>
          <p:spPr>
            <a:xfrm>
              <a:off x="1243117" y="4970614"/>
              <a:ext cx="614258" cy="570102"/>
            </a:xfrm>
            <a:custGeom>
              <a:avLst/>
              <a:gdLst>
                <a:gd name="connsiteX0" fmla="*/ 288132 w 338138"/>
                <a:gd name="connsiteY0" fmla="*/ 223343 h 313831"/>
                <a:gd name="connsiteX1" fmla="*/ 279400 w 338138"/>
                <a:gd name="connsiteY1" fmla="*/ 231281 h 313831"/>
                <a:gd name="connsiteX2" fmla="*/ 288132 w 338138"/>
                <a:gd name="connsiteY2" fmla="*/ 239219 h 313831"/>
                <a:gd name="connsiteX3" fmla="*/ 296864 w 338138"/>
                <a:gd name="connsiteY3" fmla="*/ 231281 h 313831"/>
                <a:gd name="connsiteX4" fmla="*/ 288132 w 338138"/>
                <a:gd name="connsiteY4" fmla="*/ 223343 h 313831"/>
                <a:gd name="connsiteX5" fmla="*/ 261938 w 338138"/>
                <a:gd name="connsiteY5" fmla="*/ 223343 h 313831"/>
                <a:gd name="connsiteX6" fmla="*/ 254000 w 338138"/>
                <a:gd name="connsiteY6" fmla="*/ 231281 h 313831"/>
                <a:gd name="connsiteX7" fmla="*/ 261938 w 338138"/>
                <a:gd name="connsiteY7" fmla="*/ 239219 h 313831"/>
                <a:gd name="connsiteX8" fmla="*/ 269876 w 338138"/>
                <a:gd name="connsiteY8" fmla="*/ 231281 h 313831"/>
                <a:gd name="connsiteX9" fmla="*/ 261938 w 338138"/>
                <a:gd name="connsiteY9" fmla="*/ 223343 h 313831"/>
                <a:gd name="connsiteX10" fmla="*/ 116535 w 338138"/>
                <a:gd name="connsiteY10" fmla="*/ 45543 h 313831"/>
                <a:gd name="connsiteX11" fmla="*/ 141773 w 338138"/>
                <a:gd name="connsiteY11" fmla="*/ 88073 h 313831"/>
                <a:gd name="connsiteX12" fmla="*/ 108565 w 338138"/>
                <a:gd name="connsiteY12" fmla="*/ 102693 h 313831"/>
                <a:gd name="connsiteX13" fmla="*/ 87312 w 338138"/>
                <a:gd name="connsiteY13" fmla="*/ 74783 h 313831"/>
                <a:gd name="connsiteX14" fmla="*/ 116535 w 338138"/>
                <a:gd name="connsiteY14" fmla="*/ 45543 h 313831"/>
                <a:gd name="connsiteX15" fmla="*/ 254349 w 338138"/>
                <a:gd name="connsiteY15" fmla="*/ 30428 h 313831"/>
                <a:gd name="connsiteX16" fmla="*/ 275361 w 338138"/>
                <a:gd name="connsiteY16" fmla="*/ 48787 h 313831"/>
                <a:gd name="connsiteX17" fmla="*/ 255662 w 338138"/>
                <a:gd name="connsiteY17" fmla="*/ 85507 h 313831"/>
                <a:gd name="connsiteX18" fmla="*/ 266168 w 338138"/>
                <a:gd name="connsiteY18" fmla="*/ 89441 h 313831"/>
                <a:gd name="connsiteX19" fmla="*/ 289806 w 338138"/>
                <a:gd name="connsiteY19" fmla="*/ 80261 h 313831"/>
                <a:gd name="connsiteX20" fmla="*/ 287180 w 338138"/>
                <a:gd name="connsiteY20" fmla="*/ 109113 h 313831"/>
                <a:gd name="connsiteX21" fmla="*/ 225458 w 338138"/>
                <a:gd name="connsiteY21" fmla="*/ 111735 h 313831"/>
                <a:gd name="connsiteX22" fmla="*/ 92823 w 338138"/>
                <a:gd name="connsiteY22" fmla="*/ 166815 h 313831"/>
                <a:gd name="connsiteX23" fmla="*/ 75751 w 338138"/>
                <a:gd name="connsiteY23" fmla="*/ 127472 h 313831"/>
                <a:gd name="connsiteX24" fmla="*/ 208386 w 338138"/>
                <a:gd name="connsiteY24" fmla="*/ 72393 h 313831"/>
                <a:gd name="connsiteX25" fmla="*/ 242530 w 338138"/>
                <a:gd name="connsiteY25" fmla="*/ 33050 h 313831"/>
                <a:gd name="connsiteX26" fmla="*/ 254349 w 338138"/>
                <a:gd name="connsiteY26" fmla="*/ 30428 h 313831"/>
                <a:gd name="connsiteX27" fmla="*/ 186871 w 338138"/>
                <a:gd name="connsiteY27" fmla="*/ 24906 h 313831"/>
                <a:gd name="connsiteX28" fmla="*/ 231775 w 338138"/>
                <a:gd name="connsiteY28" fmla="*/ 24906 h 313831"/>
                <a:gd name="connsiteX29" fmla="*/ 207282 w 338138"/>
                <a:gd name="connsiteY29" fmla="*/ 48190 h 313831"/>
                <a:gd name="connsiteX30" fmla="*/ 201839 w 338138"/>
                <a:gd name="connsiteY30" fmla="*/ 59831 h 313831"/>
                <a:gd name="connsiteX31" fmla="*/ 184150 w 338138"/>
                <a:gd name="connsiteY31" fmla="*/ 45603 h 313831"/>
                <a:gd name="connsiteX32" fmla="*/ 186871 w 338138"/>
                <a:gd name="connsiteY32" fmla="*/ 24906 h 313831"/>
                <a:gd name="connsiteX33" fmla="*/ 18492 w 338138"/>
                <a:gd name="connsiteY33" fmla="*/ 24906 h 313831"/>
                <a:gd name="connsiteX34" fmla="*/ 43588 w 338138"/>
                <a:gd name="connsiteY34" fmla="*/ 24906 h 313831"/>
                <a:gd name="connsiteX35" fmla="*/ 46230 w 338138"/>
                <a:gd name="connsiteY35" fmla="*/ 46015 h 313831"/>
                <a:gd name="connsiteX36" fmla="*/ 29059 w 338138"/>
                <a:gd name="connsiteY36" fmla="*/ 63166 h 313831"/>
                <a:gd name="connsiteX37" fmla="*/ 31700 w 338138"/>
                <a:gd name="connsiteY37" fmla="*/ 96148 h 313831"/>
                <a:gd name="connsiteX38" fmla="*/ 31700 w 338138"/>
                <a:gd name="connsiteY38" fmla="*/ 206969 h 313831"/>
                <a:gd name="connsiteX39" fmla="*/ 39626 w 338138"/>
                <a:gd name="connsiteY39" fmla="*/ 214884 h 313831"/>
                <a:gd name="connsiteX40" fmla="*/ 298512 w 338138"/>
                <a:gd name="connsiteY40" fmla="*/ 214884 h 313831"/>
                <a:gd name="connsiteX41" fmla="*/ 306438 w 338138"/>
                <a:gd name="connsiteY41" fmla="*/ 206969 h 313831"/>
                <a:gd name="connsiteX42" fmla="*/ 306438 w 338138"/>
                <a:gd name="connsiteY42" fmla="*/ 104064 h 313831"/>
                <a:gd name="connsiteX43" fmla="*/ 306438 w 338138"/>
                <a:gd name="connsiteY43" fmla="*/ 77678 h 313831"/>
                <a:gd name="connsiteX44" fmla="*/ 274737 w 338138"/>
                <a:gd name="connsiteY44" fmla="*/ 61846 h 313831"/>
                <a:gd name="connsiteX45" fmla="*/ 281341 w 338138"/>
                <a:gd name="connsiteY45" fmla="*/ 59208 h 313831"/>
                <a:gd name="connsiteX46" fmla="*/ 280021 w 338138"/>
                <a:gd name="connsiteY46" fmla="*/ 24906 h 313831"/>
                <a:gd name="connsiteX47" fmla="*/ 319646 w 338138"/>
                <a:gd name="connsiteY47" fmla="*/ 24906 h 313831"/>
                <a:gd name="connsiteX48" fmla="*/ 338138 w 338138"/>
                <a:gd name="connsiteY48" fmla="*/ 43376 h 313831"/>
                <a:gd name="connsiteX49" fmla="*/ 338138 w 338138"/>
                <a:gd name="connsiteY49" fmla="*/ 234674 h 313831"/>
                <a:gd name="connsiteX50" fmla="*/ 319646 w 338138"/>
                <a:gd name="connsiteY50" fmla="*/ 251825 h 313831"/>
                <a:gd name="connsiteX51" fmla="*/ 200769 w 338138"/>
                <a:gd name="connsiteY51" fmla="*/ 251825 h 313831"/>
                <a:gd name="connsiteX52" fmla="*/ 216620 w 338138"/>
                <a:gd name="connsiteY52" fmla="*/ 290084 h 313831"/>
                <a:gd name="connsiteX53" fmla="*/ 224545 w 338138"/>
                <a:gd name="connsiteY53" fmla="*/ 290084 h 313831"/>
                <a:gd name="connsiteX54" fmla="*/ 235112 w 338138"/>
                <a:gd name="connsiteY54" fmla="*/ 301958 h 313831"/>
                <a:gd name="connsiteX55" fmla="*/ 224545 w 338138"/>
                <a:gd name="connsiteY55" fmla="*/ 313831 h 313831"/>
                <a:gd name="connsiteX56" fmla="*/ 113593 w 338138"/>
                <a:gd name="connsiteY56" fmla="*/ 313831 h 313831"/>
                <a:gd name="connsiteX57" fmla="*/ 103026 w 338138"/>
                <a:gd name="connsiteY57" fmla="*/ 301958 h 313831"/>
                <a:gd name="connsiteX58" fmla="*/ 113593 w 338138"/>
                <a:gd name="connsiteY58" fmla="*/ 290084 h 313831"/>
                <a:gd name="connsiteX59" fmla="*/ 121518 w 338138"/>
                <a:gd name="connsiteY59" fmla="*/ 290084 h 313831"/>
                <a:gd name="connsiteX60" fmla="*/ 137369 w 338138"/>
                <a:gd name="connsiteY60" fmla="*/ 251825 h 313831"/>
                <a:gd name="connsiteX61" fmla="*/ 18492 w 338138"/>
                <a:gd name="connsiteY61" fmla="*/ 251825 h 313831"/>
                <a:gd name="connsiteX62" fmla="*/ 0 w 338138"/>
                <a:gd name="connsiteY62" fmla="*/ 234674 h 313831"/>
                <a:gd name="connsiteX63" fmla="*/ 0 w 338138"/>
                <a:gd name="connsiteY63" fmla="*/ 43376 h 313831"/>
                <a:gd name="connsiteX64" fmla="*/ 18492 w 338138"/>
                <a:gd name="connsiteY64" fmla="*/ 24906 h 313831"/>
                <a:gd name="connsiteX65" fmla="*/ 109666 w 338138"/>
                <a:gd name="connsiteY65" fmla="*/ 1 h 313831"/>
                <a:gd name="connsiteX66" fmla="*/ 126932 w 338138"/>
                <a:gd name="connsiteY66" fmla="*/ 267 h 313831"/>
                <a:gd name="connsiteX67" fmla="*/ 133580 w 338138"/>
                <a:gd name="connsiteY67" fmla="*/ 18637 h 313831"/>
                <a:gd name="connsiteX68" fmla="*/ 144218 w 338138"/>
                <a:gd name="connsiteY68" fmla="*/ 22573 h 313831"/>
                <a:gd name="connsiteX69" fmla="*/ 177460 w 338138"/>
                <a:gd name="connsiteY69" fmla="*/ 29134 h 313831"/>
                <a:gd name="connsiteX70" fmla="*/ 168152 w 338138"/>
                <a:gd name="connsiteY70" fmla="*/ 47504 h 313831"/>
                <a:gd name="connsiteX71" fmla="*/ 173471 w 338138"/>
                <a:gd name="connsiteY71" fmla="*/ 58001 h 313831"/>
                <a:gd name="connsiteX72" fmla="*/ 192087 w 338138"/>
                <a:gd name="connsiteY72" fmla="*/ 67186 h 313831"/>
                <a:gd name="connsiteX73" fmla="*/ 154855 w 338138"/>
                <a:gd name="connsiteY73" fmla="*/ 82931 h 313831"/>
                <a:gd name="connsiteX74" fmla="*/ 116294 w 338138"/>
                <a:gd name="connsiteY74" fmla="*/ 35695 h 313831"/>
                <a:gd name="connsiteX75" fmla="*/ 76403 w 338138"/>
                <a:gd name="connsiteY75" fmla="*/ 75059 h 313831"/>
                <a:gd name="connsiteX76" fmla="*/ 93689 w 338138"/>
                <a:gd name="connsiteY76" fmla="*/ 107862 h 313831"/>
                <a:gd name="connsiteX77" fmla="*/ 59117 w 338138"/>
                <a:gd name="connsiteY77" fmla="*/ 124919 h 313831"/>
                <a:gd name="connsiteX78" fmla="*/ 63106 w 338138"/>
                <a:gd name="connsiteY78" fmla="*/ 102613 h 313831"/>
                <a:gd name="connsiteX79" fmla="*/ 59117 w 338138"/>
                <a:gd name="connsiteY79" fmla="*/ 92116 h 313831"/>
                <a:gd name="connsiteX80" fmla="*/ 40501 w 338138"/>
                <a:gd name="connsiteY80" fmla="*/ 63249 h 313831"/>
                <a:gd name="connsiteX81" fmla="*/ 59117 w 338138"/>
                <a:gd name="connsiteY81" fmla="*/ 58001 h 313831"/>
                <a:gd name="connsiteX82" fmla="*/ 63106 w 338138"/>
                <a:gd name="connsiteY82" fmla="*/ 47504 h 313831"/>
                <a:gd name="connsiteX83" fmla="*/ 69755 w 338138"/>
                <a:gd name="connsiteY83" fmla="*/ 14700 h 313831"/>
                <a:gd name="connsiteX84" fmla="*/ 88370 w 338138"/>
                <a:gd name="connsiteY84" fmla="*/ 22573 h 313831"/>
                <a:gd name="connsiteX85" fmla="*/ 99008 w 338138"/>
                <a:gd name="connsiteY85" fmla="*/ 18637 h 313831"/>
                <a:gd name="connsiteX86" fmla="*/ 109666 w 338138"/>
                <a:gd name="connsiteY86" fmla="*/ 1 h 31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38138" h="313831">
                  <a:moveTo>
                    <a:pt x="288132" y="223343"/>
                  </a:moveTo>
                  <a:cubicBezTo>
                    <a:pt x="283309" y="223343"/>
                    <a:pt x="279400" y="226897"/>
                    <a:pt x="279400" y="231281"/>
                  </a:cubicBezTo>
                  <a:cubicBezTo>
                    <a:pt x="279400" y="235665"/>
                    <a:pt x="283309" y="239219"/>
                    <a:pt x="288132" y="239219"/>
                  </a:cubicBezTo>
                  <a:cubicBezTo>
                    <a:pt x="292955" y="239219"/>
                    <a:pt x="296864" y="235665"/>
                    <a:pt x="296864" y="231281"/>
                  </a:cubicBezTo>
                  <a:cubicBezTo>
                    <a:pt x="296864" y="226897"/>
                    <a:pt x="292955" y="223343"/>
                    <a:pt x="288132" y="223343"/>
                  </a:cubicBezTo>
                  <a:close/>
                  <a:moveTo>
                    <a:pt x="261938" y="223343"/>
                  </a:moveTo>
                  <a:cubicBezTo>
                    <a:pt x="257554" y="223343"/>
                    <a:pt x="254000" y="226897"/>
                    <a:pt x="254000" y="231281"/>
                  </a:cubicBezTo>
                  <a:cubicBezTo>
                    <a:pt x="254000" y="235665"/>
                    <a:pt x="257554" y="239219"/>
                    <a:pt x="261938" y="239219"/>
                  </a:cubicBezTo>
                  <a:cubicBezTo>
                    <a:pt x="266322" y="239219"/>
                    <a:pt x="269876" y="235665"/>
                    <a:pt x="269876" y="231281"/>
                  </a:cubicBezTo>
                  <a:cubicBezTo>
                    <a:pt x="269876" y="226897"/>
                    <a:pt x="266322" y="223343"/>
                    <a:pt x="261938" y="223343"/>
                  </a:cubicBezTo>
                  <a:close/>
                  <a:moveTo>
                    <a:pt x="116535" y="45543"/>
                  </a:moveTo>
                  <a:cubicBezTo>
                    <a:pt x="137788" y="45543"/>
                    <a:pt x="152400" y="68137"/>
                    <a:pt x="141773" y="88073"/>
                  </a:cubicBezTo>
                  <a:cubicBezTo>
                    <a:pt x="141773" y="88073"/>
                    <a:pt x="141773" y="88073"/>
                    <a:pt x="108565" y="102693"/>
                  </a:cubicBezTo>
                  <a:cubicBezTo>
                    <a:pt x="96610" y="98706"/>
                    <a:pt x="87312" y="88073"/>
                    <a:pt x="87312" y="74783"/>
                  </a:cubicBezTo>
                  <a:cubicBezTo>
                    <a:pt x="87312" y="58834"/>
                    <a:pt x="100595" y="45543"/>
                    <a:pt x="116535" y="45543"/>
                  </a:cubicBezTo>
                  <a:close/>
                  <a:moveTo>
                    <a:pt x="254349" y="30428"/>
                  </a:moveTo>
                  <a:cubicBezTo>
                    <a:pt x="271421" y="26493"/>
                    <a:pt x="284553" y="44853"/>
                    <a:pt x="275361" y="48787"/>
                  </a:cubicBezTo>
                  <a:cubicBezTo>
                    <a:pt x="242530" y="63213"/>
                    <a:pt x="243843" y="57967"/>
                    <a:pt x="255662" y="85507"/>
                  </a:cubicBezTo>
                  <a:cubicBezTo>
                    <a:pt x="256976" y="89441"/>
                    <a:pt x="262228" y="92064"/>
                    <a:pt x="266168" y="89441"/>
                  </a:cubicBezTo>
                  <a:cubicBezTo>
                    <a:pt x="266168" y="89441"/>
                    <a:pt x="266168" y="89441"/>
                    <a:pt x="289806" y="80261"/>
                  </a:cubicBezTo>
                  <a:cubicBezTo>
                    <a:pt x="297685" y="76327"/>
                    <a:pt x="301625" y="99933"/>
                    <a:pt x="287180" y="109113"/>
                  </a:cubicBezTo>
                  <a:cubicBezTo>
                    <a:pt x="260915" y="124850"/>
                    <a:pt x="259602" y="123538"/>
                    <a:pt x="225458" y="111735"/>
                  </a:cubicBezTo>
                  <a:cubicBezTo>
                    <a:pt x="225458" y="111735"/>
                    <a:pt x="225458" y="111735"/>
                    <a:pt x="92823" y="166815"/>
                  </a:cubicBezTo>
                  <a:cubicBezTo>
                    <a:pt x="66559" y="177306"/>
                    <a:pt x="50800" y="137964"/>
                    <a:pt x="75751" y="127472"/>
                  </a:cubicBezTo>
                  <a:cubicBezTo>
                    <a:pt x="75751" y="127472"/>
                    <a:pt x="75751" y="127472"/>
                    <a:pt x="208386" y="72393"/>
                  </a:cubicBezTo>
                  <a:cubicBezTo>
                    <a:pt x="217579" y="54033"/>
                    <a:pt x="222832" y="38296"/>
                    <a:pt x="242530" y="33050"/>
                  </a:cubicBezTo>
                  <a:cubicBezTo>
                    <a:pt x="242530" y="33050"/>
                    <a:pt x="242530" y="33050"/>
                    <a:pt x="254349" y="30428"/>
                  </a:cubicBezTo>
                  <a:close/>
                  <a:moveTo>
                    <a:pt x="186871" y="24906"/>
                  </a:moveTo>
                  <a:cubicBezTo>
                    <a:pt x="186871" y="24906"/>
                    <a:pt x="186871" y="24906"/>
                    <a:pt x="231775" y="24906"/>
                  </a:cubicBezTo>
                  <a:cubicBezTo>
                    <a:pt x="220889" y="30080"/>
                    <a:pt x="212725" y="37841"/>
                    <a:pt x="207282" y="48190"/>
                  </a:cubicBezTo>
                  <a:cubicBezTo>
                    <a:pt x="207282" y="48190"/>
                    <a:pt x="207282" y="48190"/>
                    <a:pt x="201839" y="59831"/>
                  </a:cubicBezTo>
                  <a:cubicBezTo>
                    <a:pt x="200479" y="52070"/>
                    <a:pt x="193675" y="45603"/>
                    <a:pt x="184150" y="45603"/>
                  </a:cubicBezTo>
                  <a:cubicBezTo>
                    <a:pt x="190954" y="39135"/>
                    <a:pt x="190954" y="31374"/>
                    <a:pt x="186871" y="24906"/>
                  </a:cubicBezTo>
                  <a:close/>
                  <a:moveTo>
                    <a:pt x="18492" y="24906"/>
                  </a:moveTo>
                  <a:cubicBezTo>
                    <a:pt x="18492" y="24906"/>
                    <a:pt x="18492" y="24906"/>
                    <a:pt x="43588" y="24906"/>
                  </a:cubicBezTo>
                  <a:cubicBezTo>
                    <a:pt x="39626" y="32822"/>
                    <a:pt x="40946" y="40738"/>
                    <a:pt x="46230" y="46015"/>
                  </a:cubicBezTo>
                  <a:cubicBezTo>
                    <a:pt x="36984" y="46015"/>
                    <a:pt x="29059" y="53931"/>
                    <a:pt x="29059" y="63166"/>
                  </a:cubicBezTo>
                  <a:cubicBezTo>
                    <a:pt x="29059" y="82955"/>
                    <a:pt x="27738" y="89552"/>
                    <a:pt x="31700" y="96148"/>
                  </a:cubicBezTo>
                  <a:cubicBezTo>
                    <a:pt x="31700" y="96148"/>
                    <a:pt x="31700" y="96148"/>
                    <a:pt x="31700" y="206969"/>
                  </a:cubicBezTo>
                  <a:cubicBezTo>
                    <a:pt x="31700" y="210926"/>
                    <a:pt x="35663" y="214884"/>
                    <a:pt x="39626" y="214884"/>
                  </a:cubicBezTo>
                  <a:cubicBezTo>
                    <a:pt x="39626" y="214884"/>
                    <a:pt x="39626" y="214884"/>
                    <a:pt x="298512" y="214884"/>
                  </a:cubicBezTo>
                  <a:cubicBezTo>
                    <a:pt x="302475" y="214884"/>
                    <a:pt x="306438" y="210926"/>
                    <a:pt x="306438" y="206969"/>
                  </a:cubicBezTo>
                  <a:cubicBezTo>
                    <a:pt x="306438" y="206969"/>
                    <a:pt x="306438" y="206969"/>
                    <a:pt x="306438" y="104064"/>
                  </a:cubicBezTo>
                  <a:cubicBezTo>
                    <a:pt x="309079" y="96148"/>
                    <a:pt x="310400" y="86913"/>
                    <a:pt x="306438" y="77678"/>
                  </a:cubicBezTo>
                  <a:cubicBezTo>
                    <a:pt x="306438" y="59208"/>
                    <a:pt x="306438" y="61846"/>
                    <a:pt x="274737" y="61846"/>
                  </a:cubicBezTo>
                  <a:cubicBezTo>
                    <a:pt x="274737" y="61846"/>
                    <a:pt x="274737" y="61846"/>
                    <a:pt x="281341" y="59208"/>
                  </a:cubicBezTo>
                  <a:cubicBezTo>
                    <a:pt x="293229" y="53931"/>
                    <a:pt x="294550" y="38099"/>
                    <a:pt x="280021" y="24906"/>
                  </a:cubicBezTo>
                  <a:cubicBezTo>
                    <a:pt x="280021" y="24906"/>
                    <a:pt x="280021" y="24906"/>
                    <a:pt x="319646" y="24906"/>
                  </a:cubicBezTo>
                  <a:cubicBezTo>
                    <a:pt x="330213" y="24906"/>
                    <a:pt x="338138" y="34141"/>
                    <a:pt x="338138" y="43376"/>
                  </a:cubicBezTo>
                  <a:cubicBezTo>
                    <a:pt x="338138" y="43376"/>
                    <a:pt x="338138" y="43376"/>
                    <a:pt x="338138" y="234674"/>
                  </a:cubicBezTo>
                  <a:cubicBezTo>
                    <a:pt x="338138" y="243909"/>
                    <a:pt x="330213" y="251825"/>
                    <a:pt x="319646" y="251825"/>
                  </a:cubicBezTo>
                  <a:cubicBezTo>
                    <a:pt x="319646" y="251825"/>
                    <a:pt x="319646" y="251825"/>
                    <a:pt x="200769" y="251825"/>
                  </a:cubicBezTo>
                  <a:cubicBezTo>
                    <a:pt x="200769" y="251825"/>
                    <a:pt x="200769" y="251825"/>
                    <a:pt x="216620" y="290084"/>
                  </a:cubicBezTo>
                  <a:cubicBezTo>
                    <a:pt x="216620" y="290084"/>
                    <a:pt x="216620" y="290084"/>
                    <a:pt x="224545" y="290084"/>
                  </a:cubicBezTo>
                  <a:cubicBezTo>
                    <a:pt x="229828" y="290084"/>
                    <a:pt x="235112" y="295361"/>
                    <a:pt x="235112" y="301958"/>
                  </a:cubicBezTo>
                  <a:cubicBezTo>
                    <a:pt x="235112" y="308554"/>
                    <a:pt x="229828" y="313831"/>
                    <a:pt x="224545" y="313831"/>
                  </a:cubicBezTo>
                  <a:cubicBezTo>
                    <a:pt x="224545" y="313831"/>
                    <a:pt x="224545" y="313831"/>
                    <a:pt x="113593" y="313831"/>
                  </a:cubicBezTo>
                  <a:cubicBezTo>
                    <a:pt x="108310" y="313831"/>
                    <a:pt x="103026" y="308554"/>
                    <a:pt x="103026" y="301958"/>
                  </a:cubicBezTo>
                  <a:cubicBezTo>
                    <a:pt x="103026" y="295361"/>
                    <a:pt x="108310" y="290084"/>
                    <a:pt x="113593" y="290084"/>
                  </a:cubicBezTo>
                  <a:cubicBezTo>
                    <a:pt x="113593" y="290084"/>
                    <a:pt x="113593" y="290084"/>
                    <a:pt x="121518" y="290084"/>
                  </a:cubicBezTo>
                  <a:cubicBezTo>
                    <a:pt x="121518" y="290084"/>
                    <a:pt x="121518" y="290084"/>
                    <a:pt x="137369" y="251825"/>
                  </a:cubicBezTo>
                  <a:cubicBezTo>
                    <a:pt x="137369" y="251825"/>
                    <a:pt x="137369" y="251825"/>
                    <a:pt x="18492" y="251825"/>
                  </a:cubicBezTo>
                  <a:cubicBezTo>
                    <a:pt x="7925" y="251825"/>
                    <a:pt x="0" y="243909"/>
                    <a:pt x="0" y="234674"/>
                  </a:cubicBezTo>
                  <a:cubicBezTo>
                    <a:pt x="0" y="234674"/>
                    <a:pt x="0" y="234674"/>
                    <a:pt x="0" y="43376"/>
                  </a:cubicBezTo>
                  <a:cubicBezTo>
                    <a:pt x="0" y="34141"/>
                    <a:pt x="7925" y="24906"/>
                    <a:pt x="18492" y="24906"/>
                  </a:cubicBezTo>
                  <a:close/>
                  <a:moveTo>
                    <a:pt x="109666" y="1"/>
                  </a:moveTo>
                  <a:cubicBezTo>
                    <a:pt x="113718" y="21"/>
                    <a:pt x="119286" y="267"/>
                    <a:pt x="126932" y="267"/>
                  </a:cubicBezTo>
                  <a:cubicBezTo>
                    <a:pt x="134910" y="267"/>
                    <a:pt x="133580" y="10764"/>
                    <a:pt x="133580" y="18637"/>
                  </a:cubicBezTo>
                  <a:cubicBezTo>
                    <a:pt x="137569" y="19949"/>
                    <a:pt x="140229" y="21261"/>
                    <a:pt x="144218" y="22573"/>
                  </a:cubicBezTo>
                  <a:cubicBezTo>
                    <a:pt x="158845" y="6828"/>
                    <a:pt x="154855" y="8140"/>
                    <a:pt x="177460" y="29134"/>
                  </a:cubicBezTo>
                  <a:cubicBezTo>
                    <a:pt x="182779" y="35695"/>
                    <a:pt x="174801" y="40943"/>
                    <a:pt x="168152" y="47504"/>
                  </a:cubicBezTo>
                  <a:cubicBezTo>
                    <a:pt x="170812" y="50128"/>
                    <a:pt x="172142" y="54065"/>
                    <a:pt x="173471" y="58001"/>
                  </a:cubicBezTo>
                  <a:cubicBezTo>
                    <a:pt x="188098" y="58001"/>
                    <a:pt x="192087" y="55377"/>
                    <a:pt x="192087" y="67186"/>
                  </a:cubicBezTo>
                  <a:cubicBezTo>
                    <a:pt x="192087" y="67186"/>
                    <a:pt x="192087" y="67186"/>
                    <a:pt x="154855" y="82931"/>
                  </a:cubicBezTo>
                  <a:cubicBezTo>
                    <a:pt x="160174" y="58001"/>
                    <a:pt x="140229" y="35695"/>
                    <a:pt x="116294" y="35695"/>
                  </a:cubicBezTo>
                  <a:cubicBezTo>
                    <a:pt x="93689" y="35695"/>
                    <a:pt x="76403" y="52753"/>
                    <a:pt x="76403" y="75059"/>
                  </a:cubicBezTo>
                  <a:cubicBezTo>
                    <a:pt x="76403" y="88180"/>
                    <a:pt x="83052" y="101301"/>
                    <a:pt x="93689" y="107862"/>
                  </a:cubicBezTo>
                  <a:cubicBezTo>
                    <a:pt x="73744" y="117047"/>
                    <a:pt x="67095" y="118359"/>
                    <a:pt x="59117" y="124919"/>
                  </a:cubicBezTo>
                  <a:cubicBezTo>
                    <a:pt x="48479" y="114422"/>
                    <a:pt x="49809" y="115734"/>
                    <a:pt x="63106" y="102613"/>
                  </a:cubicBezTo>
                  <a:cubicBezTo>
                    <a:pt x="61776" y="98677"/>
                    <a:pt x="60447" y="96053"/>
                    <a:pt x="59117" y="92116"/>
                  </a:cubicBezTo>
                  <a:cubicBezTo>
                    <a:pt x="36512" y="92116"/>
                    <a:pt x="40501" y="94740"/>
                    <a:pt x="40501" y="63249"/>
                  </a:cubicBezTo>
                  <a:cubicBezTo>
                    <a:pt x="40501" y="55377"/>
                    <a:pt x="51139" y="58001"/>
                    <a:pt x="59117" y="58001"/>
                  </a:cubicBezTo>
                  <a:cubicBezTo>
                    <a:pt x="60447" y="54065"/>
                    <a:pt x="61776" y="50128"/>
                    <a:pt x="63106" y="47504"/>
                  </a:cubicBezTo>
                  <a:cubicBezTo>
                    <a:pt x="47150" y="31759"/>
                    <a:pt x="48479" y="35695"/>
                    <a:pt x="69755" y="14700"/>
                  </a:cubicBezTo>
                  <a:cubicBezTo>
                    <a:pt x="76403" y="8140"/>
                    <a:pt x="81722" y="17325"/>
                    <a:pt x="88370" y="22573"/>
                  </a:cubicBezTo>
                  <a:cubicBezTo>
                    <a:pt x="91030" y="21261"/>
                    <a:pt x="95019" y="19949"/>
                    <a:pt x="99008" y="18637"/>
                  </a:cubicBezTo>
                  <a:cubicBezTo>
                    <a:pt x="99008" y="1907"/>
                    <a:pt x="97512" y="-61"/>
                    <a:pt x="109666"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Tree>
    <p:extLst>
      <p:ext uri="{BB962C8B-B14F-4D97-AF65-F5344CB8AC3E}">
        <p14:creationId xmlns:p14="http://schemas.microsoft.com/office/powerpoint/2010/main" val="2073503168"/>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6"/>
                                        </p:tgtEl>
                                        <p:attrNameLst>
                                          <p:attrName>style.visibility</p:attrName>
                                        </p:attrNameLst>
                                      </p:cBhvr>
                                      <p:to>
                                        <p:strVal val="visible"/>
                                      </p:to>
                                    </p:set>
                                    <p:animEffect transition="in" filter="wipe(left)">
                                      <p:cBhvr>
                                        <p:cTn id="11" dur="500"/>
                                        <p:tgtEl>
                                          <p:spTgt spid="5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wipe(left)">
                                      <p:cBhvr>
                                        <p:cTn id="15" dur="500"/>
                                        <p:tgtEl>
                                          <p:spTgt spid="63"/>
                                        </p:tgtEl>
                                      </p:cBhvr>
                                    </p:animEffect>
                                  </p:childTnLst>
                                </p:cTn>
                              </p:par>
                            </p:childTnLst>
                          </p:cTn>
                        </p:par>
                        <p:par>
                          <p:cTn id="16" fill="hold">
                            <p:stCondLst>
                              <p:cond delay="1500"/>
                            </p:stCondLst>
                            <p:childTnLst>
                              <p:par>
                                <p:cTn id="17" presetID="2" presetClass="entr" presetSubtype="2" fill="hold" nodeType="after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500" fill="hold"/>
                                        <p:tgtEl>
                                          <p:spTgt spid="43"/>
                                        </p:tgtEl>
                                        <p:attrNameLst>
                                          <p:attrName>ppt_x</p:attrName>
                                        </p:attrNameLst>
                                      </p:cBhvr>
                                      <p:tavLst>
                                        <p:tav tm="0">
                                          <p:val>
                                            <p:strVal val="1+#ppt_w/2"/>
                                          </p:val>
                                        </p:tav>
                                        <p:tav tm="100000">
                                          <p:val>
                                            <p:strVal val="#ppt_x"/>
                                          </p:val>
                                        </p:tav>
                                      </p:tavLst>
                                    </p:anim>
                                    <p:anim calcmode="lin" valueType="num">
                                      <p:cBhvr additive="base">
                                        <p:cTn id="20"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298564" y="229309"/>
            <a:ext cx="1997162" cy="567848"/>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a:solidFill>
                  <a:schemeClr val="tx2">
                    <a:lumMod val="90000"/>
                    <a:lumOff val="10000"/>
                  </a:schemeClr>
                </a:solidFill>
              </a:rPr>
              <a:t>目标定位</a:t>
            </a:r>
          </a:p>
        </p:txBody>
      </p:sp>
      <p:sp>
        <p:nvSpPr>
          <p:cNvPr id="37" name="矩形 36"/>
          <p:cNvSpPr/>
          <p:nvPr/>
        </p:nvSpPr>
        <p:spPr>
          <a:xfrm>
            <a:off x="298564" y="674090"/>
            <a:ext cx="1997162" cy="290849"/>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en-US" altLang="zh-CN" sz="1200" dirty="0">
                <a:solidFill>
                  <a:schemeClr val="tx2">
                    <a:lumMod val="90000"/>
                    <a:lumOff val="10000"/>
                  </a:schemeClr>
                </a:solidFill>
              </a:rPr>
              <a:t>TARGET LOCATION</a:t>
            </a:r>
          </a:p>
        </p:txBody>
      </p:sp>
      <p:grpSp>
        <p:nvGrpSpPr>
          <p:cNvPr id="38" name="组合 37"/>
          <p:cNvGrpSpPr/>
          <p:nvPr/>
        </p:nvGrpSpPr>
        <p:grpSpPr>
          <a:xfrm>
            <a:off x="4759949" y="1342297"/>
            <a:ext cx="3741794" cy="1459947"/>
            <a:chOff x="6346599" y="1789728"/>
            <a:chExt cx="4989058" cy="1946596"/>
          </a:xfrm>
        </p:grpSpPr>
        <p:sp>
          <p:nvSpPr>
            <p:cNvPr id="39" name="矩形 38"/>
            <p:cNvSpPr/>
            <p:nvPr/>
          </p:nvSpPr>
          <p:spPr>
            <a:xfrm>
              <a:off x="6346599" y="2258996"/>
              <a:ext cx="4989058" cy="1477328"/>
            </a:xfrm>
            <a:prstGeom prst="rect">
              <a:avLst/>
            </a:prstGeom>
          </p:spPr>
          <p:txBody>
            <a:bodyPr wrap="square">
              <a:spAutoFit/>
            </a:bodyPr>
            <a:lstStyle/>
            <a:p>
              <a:pPr algn="just">
                <a:lnSpc>
                  <a:spcPct val="120000"/>
                </a:lnSpc>
              </a:pPr>
              <a:r>
                <a:rPr lang="zh-CN" altLang="en-US" sz="1100" dirty="0">
                  <a:solidFill>
                    <a:schemeClr val="tx1">
                      <a:lumMod val="50000"/>
                      <a:lumOff val="50000"/>
                    </a:schemeClr>
                  </a:solidFill>
                </a:rPr>
                <a:t>用户可以在投影仪或者计算机上进行演示，也可以将演示文稿打印出来，制作成胶片，以便应用到更广泛的领域中。利用</a:t>
              </a:r>
              <a:r>
                <a:rPr lang="en-US" altLang="zh-CN" sz="1100" dirty="0">
                  <a:solidFill>
                    <a:schemeClr val="tx1">
                      <a:lumMod val="50000"/>
                      <a:lumOff val="50000"/>
                    </a:schemeClr>
                  </a:solidFill>
                </a:rPr>
                <a:t>Microsoft Office PowerPoint</a:t>
              </a:r>
              <a:r>
                <a:rPr lang="zh-CN" altLang="en-US" sz="1100" dirty="0">
                  <a:solidFill>
                    <a:schemeClr val="tx1">
                      <a:lumMod val="50000"/>
                      <a:lumOff val="50000"/>
                    </a:schemeClr>
                  </a:solidFill>
                </a:rPr>
                <a:t>不仅可以创建演示文稿，还可以在互联网上召开面对面会议、远程会议或在网上给观众展示演示文稿</a:t>
              </a:r>
            </a:p>
          </p:txBody>
        </p:sp>
        <p:sp>
          <p:nvSpPr>
            <p:cNvPr id="40" name="矩形 39"/>
            <p:cNvSpPr/>
            <p:nvPr/>
          </p:nvSpPr>
          <p:spPr>
            <a:xfrm>
              <a:off x="6346599" y="1789728"/>
              <a:ext cx="3668258" cy="492443"/>
            </a:xfrm>
            <a:prstGeom prst="rect">
              <a:avLst/>
            </a:prstGeom>
          </p:spPr>
          <p:txBody>
            <a:bodyPr wrap="square">
              <a:spAutoFit/>
            </a:bodyPr>
            <a:lstStyle/>
            <a:p>
              <a:pPr algn="just">
                <a:lnSpc>
                  <a:spcPct val="120000"/>
                </a:lnSpc>
              </a:pPr>
              <a:r>
                <a:rPr lang="zh-CN" altLang="en-US" sz="1500" b="1" dirty="0">
                  <a:solidFill>
                    <a:schemeClr val="tx1">
                      <a:lumMod val="65000"/>
                      <a:lumOff val="35000"/>
                    </a:schemeClr>
                  </a:solidFill>
                </a:rPr>
                <a:t>标题文字添加</a:t>
              </a:r>
            </a:p>
          </p:txBody>
        </p:sp>
      </p:grpSp>
      <p:graphicFrame>
        <p:nvGraphicFramePr>
          <p:cNvPr id="41" name="图表 40"/>
          <p:cNvGraphicFramePr/>
          <p:nvPr>
            <p:extLst>
              <p:ext uri="{D42A27DB-BD31-4B8C-83A1-F6EECF244321}">
                <p14:modId xmlns:p14="http://schemas.microsoft.com/office/powerpoint/2010/main" val="571281223"/>
              </p:ext>
            </p:extLst>
          </p:nvPr>
        </p:nvGraphicFramePr>
        <p:xfrm>
          <a:off x="4759949" y="2785669"/>
          <a:ext cx="3883308" cy="1785425"/>
        </p:xfrm>
        <a:graphic>
          <a:graphicData uri="http://schemas.openxmlformats.org/drawingml/2006/chart">
            <c:chart xmlns:c="http://schemas.openxmlformats.org/drawingml/2006/chart" xmlns:r="http://schemas.openxmlformats.org/officeDocument/2006/relationships" r:id="rId3"/>
          </a:graphicData>
        </a:graphic>
      </p:graphicFrame>
      <p:pic>
        <p:nvPicPr>
          <p:cNvPr id="42" name="图片占位符 7"/>
          <p:cNvPicPr>
            <a:picLocks noGrp="1" noChangeAspect="1"/>
          </p:cNvPicPr>
          <p:nvPr>
            <p:ph type="pic" sz="quarter" idx="10"/>
          </p:nvPr>
        </p:nvPicPr>
        <p:blipFill>
          <a:blip r:embed="rId4" cstate="print">
            <a:extLst>
              <a:ext uri="{28A0092B-C50C-407E-A947-70E740481C1C}">
                <a14:useLocalDpi xmlns:a14="http://schemas.microsoft.com/office/drawing/2010/main" val="0"/>
              </a:ext>
            </a:extLst>
          </a:blip>
          <a:stretch>
            <a:fillRect/>
          </a:stretch>
        </p:blipFill>
        <p:spPr>
          <a:xfrm>
            <a:off x="468423" y="1455484"/>
            <a:ext cx="3972949" cy="2829393"/>
          </a:xfrm>
        </p:spPr>
      </p:pic>
    </p:spTree>
    <p:extLst>
      <p:ext uri="{BB962C8B-B14F-4D97-AF65-F5344CB8AC3E}">
        <p14:creationId xmlns:p14="http://schemas.microsoft.com/office/powerpoint/2010/main" val="940619046"/>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0-#ppt_w/2"/>
                                          </p:val>
                                        </p:tav>
                                        <p:tav tm="100000">
                                          <p:val>
                                            <p:strVal val="#ppt_x"/>
                                          </p:val>
                                        </p:tav>
                                      </p:tavLst>
                                    </p:anim>
                                    <p:anim calcmode="lin" valueType="num">
                                      <p:cBhvr additive="base">
                                        <p:cTn id="8" dur="500" fill="hold"/>
                                        <p:tgtEl>
                                          <p:spTgt spid="4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additive="base">
                                        <p:cTn id="12" dur="500" fill="hold"/>
                                        <p:tgtEl>
                                          <p:spTgt spid="38"/>
                                        </p:tgtEl>
                                        <p:attrNameLst>
                                          <p:attrName>ppt_x</p:attrName>
                                        </p:attrNameLst>
                                      </p:cBhvr>
                                      <p:tavLst>
                                        <p:tav tm="0">
                                          <p:val>
                                            <p:strVal val="1+#ppt_w/2"/>
                                          </p:val>
                                        </p:tav>
                                        <p:tav tm="100000">
                                          <p:val>
                                            <p:strVal val="#ppt_x"/>
                                          </p:val>
                                        </p:tav>
                                      </p:tavLst>
                                    </p:anim>
                                    <p:anim calcmode="lin" valueType="num">
                                      <p:cBhvr additive="base">
                                        <p:cTn id="13" dur="500" fill="hold"/>
                                        <p:tgtEl>
                                          <p:spTgt spid="3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wipe(left)">
                                      <p:cBhvr>
                                        <p:cTn id="1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1" grpId="0">
        <p:bldAsOne/>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298564" y="229309"/>
            <a:ext cx="1997162" cy="567848"/>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a:solidFill>
                  <a:schemeClr val="tx2">
                    <a:lumMod val="90000"/>
                    <a:lumOff val="10000"/>
                  </a:schemeClr>
                </a:solidFill>
              </a:rPr>
              <a:t>目标定位</a:t>
            </a:r>
          </a:p>
        </p:txBody>
      </p:sp>
      <p:sp>
        <p:nvSpPr>
          <p:cNvPr id="53" name="矩形 52"/>
          <p:cNvSpPr/>
          <p:nvPr/>
        </p:nvSpPr>
        <p:spPr>
          <a:xfrm>
            <a:off x="298564" y="674090"/>
            <a:ext cx="1997162" cy="290849"/>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en-US" altLang="zh-CN" sz="1200" dirty="0">
                <a:solidFill>
                  <a:schemeClr val="tx2">
                    <a:lumMod val="90000"/>
                    <a:lumOff val="10000"/>
                  </a:schemeClr>
                </a:solidFill>
              </a:rPr>
              <a:t>TARGET LOCATION</a:t>
            </a:r>
          </a:p>
        </p:txBody>
      </p:sp>
      <p:sp>
        <p:nvSpPr>
          <p:cNvPr id="54" name="圆角矩形 53"/>
          <p:cNvSpPr/>
          <p:nvPr/>
        </p:nvSpPr>
        <p:spPr>
          <a:xfrm>
            <a:off x="814388" y="1541860"/>
            <a:ext cx="3486150" cy="1175618"/>
          </a:xfrm>
          <a:prstGeom prst="roundRect">
            <a:avLst>
              <a:gd name="adj" fmla="val 8114"/>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55" name="圆角矩形 54"/>
          <p:cNvSpPr/>
          <p:nvPr/>
        </p:nvSpPr>
        <p:spPr>
          <a:xfrm>
            <a:off x="814388" y="3010620"/>
            <a:ext cx="3486150" cy="1175618"/>
          </a:xfrm>
          <a:prstGeom prst="roundRect">
            <a:avLst>
              <a:gd name="adj" fmla="val 8114"/>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56" name="圆角矩形 55"/>
          <p:cNvSpPr/>
          <p:nvPr/>
        </p:nvSpPr>
        <p:spPr>
          <a:xfrm>
            <a:off x="4830763" y="1541860"/>
            <a:ext cx="3486150" cy="1175618"/>
          </a:xfrm>
          <a:prstGeom prst="roundRect">
            <a:avLst>
              <a:gd name="adj" fmla="val 8114"/>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57" name="圆角矩形 56"/>
          <p:cNvSpPr/>
          <p:nvPr/>
        </p:nvSpPr>
        <p:spPr>
          <a:xfrm>
            <a:off x="4830763" y="3010620"/>
            <a:ext cx="3486150" cy="1175618"/>
          </a:xfrm>
          <a:prstGeom prst="roundRect">
            <a:avLst>
              <a:gd name="adj" fmla="val 8114"/>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nvGrpSpPr>
          <p:cNvPr id="58" name="组合 57"/>
          <p:cNvGrpSpPr/>
          <p:nvPr/>
        </p:nvGrpSpPr>
        <p:grpSpPr>
          <a:xfrm>
            <a:off x="2350015" y="1798450"/>
            <a:ext cx="1803362" cy="675907"/>
            <a:chOff x="7805426" y="3341205"/>
            <a:chExt cx="2186586" cy="901208"/>
          </a:xfrm>
        </p:grpSpPr>
        <p:sp>
          <p:nvSpPr>
            <p:cNvPr id="59" name="矩形 58"/>
            <p:cNvSpPr/>
            <p:nvPr/>
          </p:nvSpPr>
          <p:spPr>
            <a:xfrm>
              <a:off x="7805426" y="3708933"/>
              <a:ext cx="2186586" cy="533480"/>
            </a:xfrm>
            <a:prstGeom prst="rect">
              <a:avLst/>
            </a:prstGeom>
          </p:spPr>
          <p:txBody>
            <a:bodyPr wrap="square">
              <a:spAutoFit/>
              <a:scene3d>
                <a:camera prst="orthographicFront"/>
                <a:lightRig rig="threePt" dir="t"/>
              </a:scene3d>
              <a:sp3d contourW="12700"/>
            </a:bodyPr>
            <a:lstStyle/>
            <a:p>
              <a:pPr>
                <a:lnSpc>
                  <a:spcPct val="125000"/>
                </a:lnSpc>
              </a:pPr>
              <a:r>
                <a:rPr lang="zh-CN" altLang="en-US" sz="800" dirty="0">
                  <a:solidFill>
                    <a:schemeClr val="tx1">
                      <a:lumMod val="75000"/>
                      <a:lumOff val="25000"/>
                    </a:schemeClr>
                  </a:solidFill>
                  <a:latin typeface="+mn-ea"/>
                </a:rPr>
                <a:t>用户可以在投影仪或者计算机上进行演示也可以将演示文稿打印</a:t>
              </a:r>
            </a:p>
          </p:txBody>
        </p:sp>
        <p:sp>
          <p:nvSpPr>
            <p:cNvPr id="60" name="矩形 59"/>
            <p:cNvSpPr/>
            <p:nvPr/>
          </p:nvSpPr>
          <p:spPr>
            <a:xfrm>
              <a:off x="7805427" y="3341205"/>
              <a:ext cx="2050553" cy="467819"/>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latin typeface="+mn-ea"/>
                </a:rPr>
                <a:t>标题文字添加</a:t>
              </a:r>
            </a:p>
          </p:txBody>
        </p:sp>
      </p:grpSp>
      <p:grpSp>
        <p:nvGrpSpPr>
          <p:cNvPr id="61" name="组合 60"/>
          <p:cNvGrpSpPr/>
          <p:nvPr/>
        </p:nvGrpSpPr>
        <p:grpSpPr>
          <a:xfrm>
            <a:off x="2350015" y="3267210"/>
            <a:ext cx="1803362" cy="675907"/>
            <a:chOff x="7805426" y="3341205"/>
            <a:chExt cx="2186586" cy="901208"/>
          </a:xfrm>
        </p:grpSpPr>
        <p:sp>
          <p:nvSpPr>
            <p:cNvPr id="62" name="矩形 61"/>
            <p:cNvSpPr/>
            <p:nvPr/>
          </p:nvSpPr>
          <p:spPr>
            <a:xfrm>
              <a:off x="7805426" y="3708933"/>
              <a:ext cx="2186586" cy="533480"/>
            </a:xfrm>
            <a:prstGeom prst="rect">
              <a:avLst/>
            </a:prstGeom>
          </p:spPr>
          <p:txBody>
            <a:bodyPr wrap="square">
              <a:spAutoFit/>
              <a:scene3d>
                <a:camera prst="orthographicFront"/>
                <a:lightRig rig="threePt" dir="t"/>
              </a:scene3d>
              <a:sp3d contourW="12700"/>
            </a:bodyPr>
            <a:lstStyle/>
            <a:p>
              <a:pPr>
                <a:lnSpc>
                  <a:spcPct val="125000"/>
                </a:lnSpc>
              </a:pPr>
              <a:r>
                <a:rPr lang="zh-CN" altLang="en-US" sz="800" dirty="0">
                  <a:solidFill>
                    <a:schemeClr val="tx1">
                      <a:lumMod val="75000"/>
                      <a:lumOff val="25000"/>
                    </a:schemeClr>
                  </a:solidFill>
                  <a:latin typeface="+mn-ea"/>
                </a:rPr>
                <a:t>用户可以在投影仪或者计算机上进行演示也可以将演示文稿打印</a:t>
              </a:r>
            </a:p>
          </p:txBody>
        </p:sp>
        <p:sp>
          <p:nvSpPr>
            <p:cNvPr id="63" name="矩形 62"/>
            <p:cNvSpPr/>
            <p:nvPr/>
          </p:nvSpPr>
          <p:spPr>
            <a:xfrm>
              <a:off x="7805427" y="3341205"/>
              <a:ext cx="2050553" cy="467819"/>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latin typeface="+mn-ea"/>
                </a:rPr>
                <a:t>标题文字添加</a:t>
              </a:r>
            </a:p>
          </p:txBody>
        </p:sp>
      </p:grpSp>
      <p:grpSp>
        <p:nvGrpSpPr>
          <p:cNvPr id="64" name="组合 63"/>
          <p:cNvGrpSpPr/>
          <p:nvPr/>
        </p:nvGrpSpPr>
        <p:grpSpPr>
          <a:xfrm>
            <a:off x="6318765" y="1798450"/>
            <a:ext cx="1803362" cy="675907"/>
            <a:chOff x="7805426" y="3341205"/>
            <a:chExt cx="2186586" cy="901208"/>
          </a:xfrm>
        </p:grpSpPr>
        <p:sp>
          <p:nvSpPr>
            <p:cNvPr id="65" name="矩形 64"/>
            <p:cNvSpPr/>
            <p:nvPr/>
          </p:nvSpPr>
          <p:spPr>
            <a:xfrm>
              <a:off x="7805426" y="3708933"/>
              <a:ext cx="2186586" cy="533480"/>
            </a:xfrm>
            <a:prstGeom prst="rect">
              <a:avLst/>
            </a:prstGeom>
          </p:spPr>
          <p:txBody>
            <a:bodyPr wrap="square">
              <a:spAutoFit/>
              <a:scene3d>
                <a:camera prst="orthographicFront"/>
                <a:lightRig rig="threePt" dir="t"/>
              </a:scene3d>
              <a:sp3d contourW="12700"/>
            </a:bodyPr>
            <a:lstStyle/>
            <a:p>
              <a:pPr>
                <a:lnSpc>
                  <a:spcPct val="125000"/>
                </a:lnSpc>
              </a:pPr>
              <a:r>
                <a:rPr lang="zh-CN" altLang="en-US" sz="800" dirty="0">
                  <a:solidFill>
                    <a:schemeClr val="tx1">
                      <a:lumMod val="75000"/>
                      <a:lumOff val="25000"/>
                    </a:schemeClr>
                  </a:solidFill>
                  <a:latin typeface="+mn-ea"/>
                </a:rPr>
                <a:t>用户可以在投影仪或者计算机上进行演示也可以将演示文稿打印</a:t>
              </a:r>
            </a:p>
          </p:txBody>
        </p:sp>
        <p:sp>
          <p:nvSpPr>
            <p:cNvPr id="66" name="矩形 65"/>
            <p:cNvSpPr/>
            <p:nvPr/>
          </p:nvSpPr>
          <p:spPr>
            <a:xfrm>
              <a:off x="7805427" y="3341205"/>
              <a:ext cx="2050553" cy="467819"/>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latin typeface="+mn-ea"/>
                </a:rPr>
                <a:t>标题文字添加</a:t>
              </a:r>
            </a:p>
          </p:txBody>
        </p:sp>
      </p:grpSp>
      <p:grpSp>
        <p:nvGrpSpPr>
          <p:cNvPr id="67" name="组合 66"/>
          <p:cNvGrpSpPr/>
          <p:nvPr/>
        </p:nvGrpSpPr>
        <p:grpSpPr>
          <a:xfrm>
            <a:off x="6318765" y="3267210"/>
            <a:ext cx="1803362" cy="675907"/>
            <a:chOff x="7805426" y="3341205"/>
            <a:chExt cx="2186586" cy="901208"/>
          </a:xfrm>
        </p:grpSpPr>
        <p:sp>
          <p:nvSpPr>
            <p:cNvPr id="68" name="矩形 67"/>
            <p:cNvSpPr/>
            <p:nvPr/>
          </p:nvSpPr>
          <p:spPr>
            <a:xfrm>
              <a:off x="7805426" y="3708933"/>
              <a:ext cx="2186586" cy="533480"/>
            </a:xfrm>
            <a:prstGeom prst="rect">
              <a:avLst/>
            </a:prstGeom>
          </p:spPr>
          <p:txBody>
            <a:bodyPr wrap="square">
              <a:spAutoFit/>
              <a:scene3d>
                <a:camera prst="orthographicFront"/>
                <a:lightRig rig="threePt" dir="t"/>
              </a:scene3d>
              <a:sp3d contourW="12700"/>
            </a:bodyPr>
            <a:lstStyle/>
            <a:p>
              <a:pPr>
                <a:lnSpc>
                  <a:spcPct val="125000"/>
                </a:lnSpc>
              </a:pPr>
              <a:r>
                <a:rPr lang="zh-CN" altLang="en-US" sz="800" dirty="0">
                  <a:solidFill>
                    <a:schemeClr val="tx1">
                      <a:lumMod val="75000"/>
                      <a:lumOff val="25000"/>
                    </a:schemeClr>
                  </a:solidFill>
                  <a:latin typeface="+mn-ea"/>
                </a:rPr>
                <a:t>用户可以在投影仪或者计算机上进行演示也可以将演示文稿打印</a:t>
              </a:r>
            </a:p>
          </p:txBody>
        </p:sp>
        <p:sp>
          <p:nvSpPr>
            <p:cNvPr id="69" name="矩形 68"/>
            <p:cNvSpPr/>
            <p:nvPr/>
          </p:nvSpPr>
          <p:spPr>
            <a:xfrm>
              <a:off x="7805427" y="3341205"/>
              <a:ext cx="2050553" cy="467819"/>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latin typeface="+mn-ea"/>
                </a:rPr>
                <a:t>标题文字添加</a:t>
              </a:r>
            </a:p>
          </p:txBody>
        </p:sp>
      </p:grpSp>
      <p:pic>
        <p:nvPicPr>
          <p:cNvPr id="70" name="图片占位符 29"/>
          <p:cNvPicPr>
            <a:picLocks noChangeAspect="1"/>
          </p:cNvPicPr>
          <p:nvPr/>
        </p:nvPicPr>
        <p:blipFill>
          <a:blip r:embed="rId3" cstate="print">
            <a:extLst>
              <a:ext uri="{28A0092B-C50C-407E-A947-70E740481C1C}">
                <a14:useLocalDpi xmlns:a14="http://schemas.microsoft.com/office/drawing/2010/main" val="0"/>
              </a:ext>
            </a:extLst>
          </a:blip>
          <a:srcRect l="9506" r="9506"/>
          <a:stretch>
            <a:fillRect/>
          </a:stretch>
        </p:blipFill>
        <p:spPr>
          <a:xfrm>
            <a:off x="895350" y="1605793"/>
            <a:ext cx="1247775" cy="1032632"/>
          </a:xfrm>
          <a:custGeom>
            <a:avLst/>
            <a:gdLst>
              <a:gd name="connsiteX0" fmla="*/ 94782 w 1663700"/>
              <a:gd name="connsiteY0" fmla="*/ 0 h 1376842"/>
              <a:gd name="connsiteX1" fmla="*/ 1568918 w 1663700"/>
              <a:gd name="connsiteY1" fmla="*/ 0 h 1376842"/>
              <a:gd name="connsiteX2" fmla="*/ 1663700 w 1663700"/>
              <a:gd name="connsiteY2" fmla="*/ 94782 h 1376842"/>
              <a:gd name="connsiteX3" fmla="*/ 1663700 w 1663700"/>
              <a:gd name="connsiteY3" fmla="*/ 1282060 h 1376842"/>
              <a:gd name="connsiteX4" fmla="*/ 1568918 w 1663700"/>
              <a:gd name="connsiteY4" fmla="*/ 1376842 h 1376842"/>
              <a:gd name="connsiteX5" fmla="*/ 94782 w 1663700"/>
              <a:gd name="connsiteY5" fmla="*/ 1376842 h 1376842"/>
              <a:gd name="connsiteX6" fmla="*/ 0 w 1663700"/>
              <a:gd name="connsiteY6" fmla="*/ 1282060 h 1376842"/>
              <a:gd name="connsiteX7" fmla="*/ 0 w 1663700"/>
              <a:gd name="connsiteY7" fmla="*/ 94782 h 1376842"/>
              <a:gd name="connsiteX8" fmla="*/ 94782 w 1663700"/>
              <a:gd name="connsiteY8" fmla="*/ 0 h 1376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3700" h="1376842">
                <a:moveTo>
                  <a:pt x="94782" y="0"/>
                </a:moveTo>
                <a:lnTo>
                  <a:pt x="1568918" y="0"/>
                </a:lnTo>
                <a:cubicBezTo>
                  <a:pt x="1621265" y="0"/>
                  <a:pt x="1663700" y="42435"/>
                  <a:pt x="1663700" y="94782"/>
                </a:cubicBezTo>
                <a:lnTo>
                  <a:pt x="1663700" y="1282060"/>
                </a:lnTo>
                <a:cubicBezTo>
                  <a:pt x="1663700" y="1334407"/>
                  <a:pt x="1621265" y="1376842"/>
                  <a:pt x="1568918" y="1376842"/>
                </a:cubicBezTo>
                <a:lnTo>
                  <a:pt x="94782" y="1376842"/>
                </a:lnTo>
                <a:cubicBezTo>
                  <a:pt x="42435" y="1376842"/>
                  <a:pt x="0" y="1334407"/>
                  <a:pt x="0" y="1282060"/>
                </a:cubicBezTo>
                <a:lnTo>
                  <a:pt x="0" y="94782"/>
                </a:lnTo>
                <a:cubicBezTo>
                  <a:pt x="0" y="42435"/>
                  <a:pt x="42435" y="0"/>
                  <a:pt x="94782" y="0"/>
                </a:cubicBezTo>
                <a:close/>
              </a:path>
            </a:pathLst>
          </a:custGeom>
        </p:spPr>
      </p:pic>
      <p:pic>
        <p:nvPicPr>
          <p:cNvPr id="71" name="图片占位符 31"/>
          <p:cNvPicPr>
            <a:picLocks noChangeAspect="1"/>
          </p:cNvPicPr>
          <p:nvPr/>
        </p:nvPicPr>
        <p:blipFill>
          <a:blip r:embed="rId4" cstate="print">
            <a:extLst>
              <a:ext uri="{28A0092B-C50C-407E-A947-70E740481C1C}">
                <a14:useLocalDpi xmlns:a14="http://schemas.microsoft.com/office/drawing/2010/main" val="0"/>
              </a:ext>
            </a:extLst>
          </a:blip>
          <a:srcRect l="9846" r="9846"/>
          <a:stretch>
            <a:fillRect/>
          </a:stretch>
        </p:blipFill>
        <p:spPr>
          <a:xfrm>
            <a:off x="895350" y="3082113"/>
            <a:ext cx="1247775" cy="1032632"/>
          </a:xfrm>
          <a:custGeom>
            <a:avLst/>
            <a:gdLst>
              <a:gd name="connsiteX0" fmla="*/ 94782 w 1663700"/>
              <a:gd name="connsiteY0" fmla="*/ 0 h 1376842"/>
              <a:gd name="connsiteX1" fmla="*/ 1568918 w 1663700"/>
              <a:gd name="connsiteY1" fmla="*/ 0 h 1376842"/>
              <a:gd name="connsiteX2" fmla="*/ 1663700 w 1663700"/>
              <a:gd name="connsiteY2" fmla="*/ 94782 h 1376842"/>
              <a:gd name="connsiteX3" fmla="*/ 1663700 w 1663700"/>
              <a:gd name="connsiteY3" fmla="*/ 1282060 h 1376842"/>
              <a:gd name="connsiteX4" fmla="*/ 1568918 w 1663700"/>
              <a:gd name="connsiteY4" fmla="*/ 1376842 h 1376842"/>
              <a:gd name="connsiteX5" fmla="*/ 94782 w 1663700"/>
              <a:gd name="connsiteY5" fmla="*/ 1376842 h 1376842"/>
              <a:gd name="connsiteX6" fmla="*/ 0 w 1663700"/>
              <a:gd name="connsiteY6" fmla="*/ 1282060 h 1376842"/>
              <a:gd name="connsiteX7" fmla="*/ 0 w 1663700"/>
              <a:gd name="connsiteY7" fmla="*/ 94782 h 1376842"/>
              <a:gd name="connsiteX8" fmla="*/ 94782 w 1663700"/>
              <a:gd name="connsiteY8" fmla="*/ 0 h 1376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3700" h="1376842">
                <a:moveTo>
                  <a:pt x="94782" y="0"/>
                </a:moveTo>
                <a:lnTo>
                  <a:pt x="1568918" y="0"/>
                </a:lnTo>
                <a:cubicBezTo>
                  <a:pt x="1621265" y="0"/>
                  <a:pt x="1663700" y="42435"/>
                  <a:pt x="1663700" y="94782"/>
                </a:cubicBezTo>
                <a:lnTo>
                  <a:pt x="1663700" y="1282060"/>
                </a:lnTo>
                <a:cubicBezTo>
                  <a:pt x="1663700" y="1334407"/>
                  <a:pt x="1621265" y="1376842"/>
                  <a:pt x="1568918" y="1376842"/>
                </a:cubicBezTo>
                <a:lnTo>
                  <a:pt x="94782" y="1376842"/>
                </a:lnTo>
                <a:cubicBezTo>
                  <a:pt x="42435" y="1376842"/>
                  <a:pt x="0" y="1334407"/>
                  <a:pt x="0" y="1282060"/>
                </a:cubicBezTo>
                <a:lnTo>
                  <a:pt x="0" y="94782"/>
                </a:lnTo>
                <a:cubicBezTo>
                  <a:pt x="0" y="42435"/>
                  <a:pt x="42435" y="0"/>
                  <a:pt x="94782" y="0"/>
                </a:cubicBezTo>
                <a:close/>
              </a:path>
            </a:pathLst>
          </a:custGeom>
        </p:spPr>
      </p:pic>
      <p:pic>
        <p:nvPicPr>
          <p:cNvPr id="72" name="图片占位符 30"/>
          <p:cNvPicPr>
            <a:picLocks noChangeAspect="1"/>
          </p:cNvPicPr>
          <p:nvPr/>
        </p:nvPicPr>
        <p:blipFill>
          <a:blip r:embed="rId5" cstate="print">
            <a:extLst>
              <a:ext uri="{28A0092B-C50C-407E-A947-70E740481C1C}">
                <a14:useLocalDpi xmlns:a14="http://schemas.microsoft.com/office/drawing/2010/main" val="0"/>
              </a:ext>
            </a:extLst>
          </a:blip>
          <a:srcRect l="9695" r="9695"/>
          <a:stretch>
            <a:fillRect/>
          </a:stretch>
        </p:blipFill>
        <p:spPr>
          <a:xfrm>
            <a:off x="4902200" y="1605793"/>
            <a:ext cx="1247775" cy="1032632"/>
          </a:xfrm>
          <a:custGeom>
            <a:avLst/>
            <a:gdLst>
              <a:gd name="connsiteX0" fmla="*/ 94782 w 1663700"/>
              <a:gd name="connsiteY0" fmla="*/ 0 h 1376842"/>
              <a:gd name="connsiteX1" fmla="*/ 1568918 w 1663700"/>
              <a:gd name="connsiteY1" fmla="*/ 0 h 1376842"/>
              <a:gd name="connsiteX2" fmla="*/ 1663700 w 1663700"/>
              <a:gd name="connsiteY2" fmla="*/ 94782 h 1376842"/>
              <a:gd name="connsiteX3" fmla="*/ 1663700 w 1663700"/>
              <a:gd name="connsiteY3" fmla="*/ 1282060 h 1376842"/>
              <a:gd name="connsiteX4" fmla="*/ 1568918 w 1663700"/>
              <a:gd name="connsiteY4" fmla="*/ 1376842 h 1376842"/>
              <a:gd name="connsiteX5" fmla="*/ 94782 w 1663700"/>
              <a:gd name="connsiteY5" fmla="*/ 1376842 h 1376842"/>
              <a:gd name="connsiteX6" fmla="*/ 0 w 1663700"/>
              <a:gd name="connsiteY6" fmla="*/ 1282060 h 1376842"/>
              <a:gd name="connsiteX7" fmla="*/ 0 w 1663700"/>
              <a:gd name="connsiteY7" fmla="*/ 94782 h 1376842"/>
              <a:gd name="connsiteX8" fmla="*/ 94782 w 1663700"/>
              <a:gd name="connsiteY8" fmla="*/ 0 h 1376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3700" h="1376842">
                <a:moveTo>
                  <a:pt x="94782" y="0"/>
                </a:moveTo>
                <a:lnTo>
                  <a:pt x="1568918" y="0"/>
                </a:lnTo>
                <a:cubicBezTo>
                  <a:pt x="1621265" y="0"/>
                  <a:pt x="1663700" y="42435"/>
                  <a:pt x="1663700" y="94782"/>
                </a:cubicBezTo>
                <a:lnTo>
                  <a:pt x="1663700" y="1282060"/>
                </a:lnTo>
                <a:cubicBezTo>
                  <a:pt x="1663700" y="1334407"/>
                  <a:pt x="1621265" y="1376842"/>
                  <a:pt x="1568918" y="1376842"/>
                </a:cubicBezTo>
                <a:lnTo>
                  <a:pt x="94782" y="1376842"/>
                </a:lnTo>
                <a:cubicBezTo>
                  <a:pt x="42435" y="1376842"/>
                  <a:pt x="0" y="1334407"/>
                  <a:pt x="0" y="1282060"/>
                </a:cubicBezTo>
                <a:lnTo>
                  <a:pt x="0" y="94782"/>
                </a:lnTo>
                <a:cubicBezTo>
                  <a:pt x="0" y="42435"/>
                  <a:pt x="42435" y="0"/>
                  <a:pt x="94782" y="0"/>
                </a:cubicBezTo>
                <a:close/>
              </a:path>
            </a:pathLst>
          </a:custGeom>
        </p:spPr>
      </p:pic>
      <p:pic>
        <p:nvPicPr>
          <p:cNvPr id="73" name="图片占位符 32"/>
          <p:cNvPicPr>
            <a:picLocks noChangeAspect="1"/>
          </p:cNvPicPr>
          <p:nvPr/>
        </p:nvPicPr>
        <p:blipFill>
          <a:blip r:embed="rId6" cstate="print">
            <a:extLst>
              <a:ext uri="{28A0092B-C50C-407E-A947-70E740481C1C}">
                <a14:useLocalDpi xmlns:a14="http://schemas.microsoft.com/office/drawing/2010/main" val="0"/>
              </a:ext>
            </a:extLst>
          </a:blip>
          <a:srcRect l="9695" r="9695"/>
          <a:stretch>
            <a:fillRect/>
          </a:stretch>
        </p:blipFill>
        <p:spPr>
          <a:xfrm>
            <a:off x="4902200" y="3082113"/>
            <a:ext cx="1247775" cy="1032632"/>
          </a:xfrm>
          <a:custGeom>
            <a:avLst/>
            <a:gdLst>
              <a:gd name="connsiteX0" fmla="*/ 94782 w 1663700"/>
              <a:gd name="connsiteY0" fmla="*/ 0 h 1376842"/>
              <a:gd name="connsiteX1" fmla="*/ 1568918 w 1663700"/>
              <a:gd name="connsiteY1" fmla="*/ 0 h 1376842"/>
              <a:gd name="connsiteX2" fmla="*/ 1663700 w 1663700"/>
              <a:gd name="connsiteY2" fmla="*/ 94782 h 1376842"/>
              <a:gd name="connsiteX3" fmla="*/ 1663700 w 1663700"/>
              <a:gd name="connsiteY3" fmla="*/ 1282060 h 1376842"/>
              <a:gd name="connsiteX4" fmla="*/ 1568918 w 1663700"/>
              <a:gd name="connsiteY4" fmla="*/ 1376842 h 1376842"/>
              <a:gd name="connsiteX5" fmla="*/ 94782 w 1663700"/>
              <a:gd name="connsiteY5" fmla="*/ 1376842 h 1376842"/>
              <a:gd name="connsiteX6" fmla="*/ 0 w 1663700"/>
              <a:gd name="connsiteY6" fmla="*/ 1282060 h 1376842"/>
              <a:gd name="connsiteX7" fmla="*/ 0 w 1663700"/>
              <a:gd name="connsiteY7" fmla="*/ 94782 h 1376842"/>
              <a:gd name="connsiteX8" fmla="*/ 94782 w 1663700"/>
              <a:gd name="connsiteY8" fmla="*/ 0 h 1376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3700" h="1376842">
                <a:moveTo>
                  <a:pt x="94782" y="0"/>
                </a:moveTo>
                <a:lnTo>
                  <a:pt x="1568918" y="0"/>
                </a:lnTo>
                <a:cubicBezTo>
                  <a:pt x="1621265" y="0"/>
                  <a:pt x="1663700" y="42435"/>
                  <a:pt x="1663700" y="94782"/>
                </a:cubicBezTo>
                <a:lnTo>
                  <a:pt x="1663700" y="1282060"/>
                </a:lnTo>
                <a:cubicBezTo>
                  <a:pt x="1663700" y="1334407"/>
                  <a:pt x="1621265" y="1376842"/>
                  <a:pt x="1568918" y="1376842"/>
                </a:cubicBezTo>
                <a:lnTo>
                  <a:pt x="94782" y="1376842"/>
                </a:lnTo>
                <a:cubicBezTo>
                  <a:pt x="42435" y="1376842"/>
                  <a:pt x="0" y="1334407"/>
                  <a:pt x="0" y="1282060"/>
                </a:cubicBezTo>
                <a:lnTo>
                  <a:pt x="0" y="94782"/>
                </a:lnTo>
                <a:cubicBezTo>
                  <a:pt x="0" y="42435"/>
                  <a:pt x="42435" y="0"/>
                  <a:pt x="94782" y="0"/>
                </a:cubicBezTo>
                <a:close/>
              </a:path>
            </a:pathLst>
          </a:custGeom>
        </p:spPr>
      </p:pic>
    </p:spTree>
    <p:extLst>
      <p:ext uri="{BB962C8B-B14F-4D97-AF65-F5344CB8AC3E}">
        <p14:creationId xmlns:p14="http://schemas.microsoft.com/office/powerpoint/2010/main" val="3566359069"/>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1000"/>
                                        <p:tgtEl>
                                          <p:spTgt spid="58"/>
                                        </p:tgtEl>
                                      </p:cBhvr>
                                    </p:animEffect>
                                    <p:anim calcmode="lin" valueType="num">
                                      <p:cBhvr>
                                        <p:cTn id="8" dur="1000" fill="hold"/>
                                        <p:tgtEl>
                                          <p:spTgt spid="58"/>
                                        </p:tgtEl>
                                        <p:attrNameLst>
                                          <p:attrName>ppt_x</p:attrName>
                                        </p:attrNameLst>
                                      </p:cBhvr>
                                      <p:tavLst>
                                        <p:tav tm="0">
                                          <p:val>
                                            <p:strVal val="#ppt_x"/>
                                          </p:val>
                                        </p:tav>
                                        <p:tav tm="100000">
                                          <p:val>
                                            <p:strVal val="#ppt_x"/>
                                          </p:val>
                                        </p:tav>
                                      </p:tavLst>
                                    </p:anim>
                                    <p:anim calcmode="lin" valueType="num">
                                      <p:cBhvr>
                                        <p:cTn id="9" dur="1000" fill="hold"/>
                                        <p:tgtEl>
                                          <p:spTgt spid="5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1000"/>
                                        <p:tgtEl>
                                          <p:spTgt spid="54"/>
                                        </p:tgtEl>
                                      </p:cBhvr>
                                    </p:animEffect>
                                    <p:anim calcmode="lin" valueType="num">
                                      <p:cBhvr>
                                        <p:cTn id="13" dur="1000" fill="hold"/>
                                        <p:tgtEl>
                                          <p:spTgt spid="54"/>
                                        </p:tgtEl>
                                        <p:attrNameLst>
                                          <p:attrName>ppt_x</p:attrName>
                                        </p:attrNameLst>
                                      </p:cBhvr>
                                      <p:tavLst>
                                        <p:tav tm="0">
                                          <p:val>
                                            <p:strVal val="#ppt_x"/>
                                          </p:val>
                                        </p:tav>
                                        <p:tav tm="100000">
                                          <p:val>
                                            <p:strVal val="#ppt_x"/>
                                          </p:val>
                                        </p:tav>
                                      </p:tavLst>
                                    </p:anim>
                                    <p:anim calcmode="lin" valueType="num">
                                      <p:cBhvr>
                                        <p:cTn id="14" dur="1000" fill="hold"/>
                                        <p:tgtEl>
                                          <p:spTgt spid="5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fade">
                                      <p:cBhvr>
                                        <p:cTn id="17" dur="1000"/>
                                        <p:tgtEl>
                                          <p:spTgt spid="70"/>
                                        </p:tgtEl>
                                      </p:cBhvr>
                                    </p:animEffect>
                                    <p:anim calcmode="lin" valueType="num">
                                      <p:cBhvr>
                                        <p:cTn id="18" dur="1000" fill="hold"/>
                                        <p:tgtEl>
                                          <p:spTgt spid="70"/>
                                        </p:tgtEl>
                                        <p:attrNameLst>
                                          <p:attrName>ppt_x</p:attrName>
                                        </p:attrNameLst>
                                      </p:cBhvr>
                                      <p:tavLst>
                                        <p:tav tm="0">
                                          <p:val>
                                            <p:strVal val="#ppt_x"/>
                                          </p:val>
                                        </p:tav>
                                        <p:tav tm="100000">
                                          <p:val>
                                            <p:strVal val="#ppt_x"/>
                                          </p:val>
                                        </p:tav>
                                      </p:tavLst>
                                    </p:anim>
                                    <p:anim calcmode="lin" valueType="num">
                                      <p:cBhvr>
                                        <p:cTn id="19" dur="1000" fill="hold"/>
                                        <p:tgtEl>
                                          <p:spTgt spid="70"/>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grpId="0" nodeType="after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1000"/>
                                        <p:tgtEl>
                                          <p:spTgt spid="56"/>
                                        </p:tgtEl>
                                      </p:cBhvr>
                                    </p:animEffect>
                                    <p:anim calcmode="lin" valueType="num">
                                      <p:cBhvr>
                                        <p:cTn id="24" dur="1000" fill="hold"/>
                                        <p:tgtEl>
                                          <p:spTgt spid="56"/>
                                        </p:tgtEl>
                                        <p:attrNameLst>
                                          <p:attrName>ppt_x</p:attrName>
                                        </p:attrNameLst>
                                      </p:cBhvr>
                                      <p:tavLst>
                                        <p:tav tm="0">
                                          <p:val>
                                            <p:strVal val="#ppt_x"/>
                                          </p:val>
                                        </p:tav>
                                        <p:tav tm="100000">
                                          <p:val>
                                            <p:strVal val="#ppt_x"/>
                                          </p:val>
                                        </p:tav>
                                      </p:tavLst>
                                    </p:anim>
                                    <p:anim calcmode="lin" valueType="num">
                                      <p:cBhvr>
                                        <p:cTn id="25" dur="1000" fill="hold"/>
                                        <p:tgtEl>
                                          <p:spTgt spid="56"/>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fade">
                                      <p:cBhvr>
                                        <p:cTn id="28" dur="1000"/>
                                        <p:tgtEl>
                                          <p:spTgt spid="64"/>
                                        </p:tgtEl>
                                      </p:cBhvr>
                                    </p:animEffect>
                                    <p:anim calcmode="lin" valueType="num">
                                      <p:cBhvr>
                                        <p:cTn id="29" dur="1000" fill="hold"/>
                                        <p:tgtEl>
                                          <p:spTgt spid="64"/>
                                        </p:tgtEl>
                                        <p:attrNameLst>
                                          <p:attrName>ppt_x</p:attrName>
                                        </p:attrNameLst>
                                      </p:cBhvr>
                                      <p:tavLst>
                                        <p:tav tm="0">
                                          <p:val>
                                            <p:strVal val="#ppt_x"/>
                                          </p:val>
                                        </p:tav>
                                        <p:tav tm="100000">
                                          <p:val>
                                            <p:strVal val="#ppt_x"/>
                                          </p:val>
                                        </p:tav>
                                      </p:tavLst>
                                    </p:anim>
                                    <p:anim calcmode="lin" valueType="num">
                                      <p:cBhvr>
                                        <p:cTn id="30" dur="1000" fill="hold"/>
                                        <p:tgtEl>
                                          <p:spTgt spid="64"/>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72"/>
                                        </p:tgtEl>
                                        <p:attrNameLst>
                                          <p:attrName>style.visibility</p:attrName>
                                        </p:attrNameLst>
                                      </p:cBhvr>
                                      <p:to>
                                        <p:strVal val="visible"/>
                                      </p:to>
                                    </p:set>
                                    <p:animEffect transition="in" filter="fade">
                                      <p:cBhvr>
                                        <p:cTn id="33" dur="1000"/>
                                        <p:tgtEl>
                                          <p:spTgt spid="72"/>
                                        </p:tgtEl>
                                      </p:cBhvr>
                                    </p:animEffect>
                                    <p:anim calcmode="lin" valueType="num">
                                      <p:cBhvr>
                                        <p:cTn id="34" dur="1000" fill="hold"/>
                                        <p:tgtEl>
                                          <p:spTgt spid="72"/>
                                        </p:tgtEl>
                                        <p:attrNameLst>
                                          <p:attrName>ppt_x</p:attrName>
                                        </p:attrNameLst>
                                      </p:cBhvr>
                                      <p:tavLst>
                                        <p:tav tm="0">
                                          <p:val>
                                            <p:strVal val="#ppt_x"/>
                                          </p:val>
                                        </p:tav>
                                        <p:tav tm="100000">
                                          <p:val>
                                            <p:strVal val="#ppt_x"/>
                                          </p:val>
                                        </p:tav>
                                      </p:tavLst>
                                    </p:anim>
                                    <p:anim calcmode="lin" valueType="num">
                                      <p:cBhvr>
                                        <p:cTn id="35" dur="1000" fill="hold"/>
                                        <p:tgtEl>
                                          <p:spTgt spid="72"/>
                                        </p:tgtEl>
                                        <p:attrNameLst>
                                          <p:attrName>ppt_y</p:attrName>
                                        </p:attrNameLst>
                                      </p:cBhvr>
                                      <p:tavLst>
                                        <p:tav tm="0">
                                          <p:val>
                                            <p:strVal val="#ppt_y+.1"/>
                                          </p:val>
                                        </p:tav>
                                        <p:tav tm="100000">
                                          <p:val>
                                            <p:strVal val="#ppt_y"/>
                                          </p:val>
                                        </p:tav>
                                      </p:tavLst>
                                    </p:anim>
                                  </p:childTnLst>
                                </p:cTn>
                              </p:par>
                            </p:childTnLst>
                          </p:cTn>
                        </p:par>
                        <p:par>
                          <p:cTn id="36" fill="hold">
                            <p:stCondLst>
                              <p:cond delay="2000"/>
                            </p:stCondLst>
                            <p:childTnLst>
                              <p:par>
                                <p:cTn id="37" presetID="42" presetClass="entr" presetSubtype="0" fill="hold" grpId="0" nodeType="after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1000"/>
                                        <p:tgtEl>
                                          <p:spTgt spid="55"/>
                                        </p:tgtEl>
                                      </p:cBhvr>
                                    </p:animEffect>
                                    <p:anim calcmode="lin" valueType="num">
                                      <p:cBhvr>
                                        <p:cTn id="40" dur="1000" fill="hold"/>
                                        <p:tgtEl>
                                          <p:spTgt spid="55"/>
                                        </p:tgtEl>
                                        <p:attrNameLst>
                                          <p:attrName>ppt_x</p:attrName>
                                        </p:attrNameLst>
                                      </p:cBhvr>
                                      <p:tavLst>
                                        <p:tav tm="0">
                                          <p:val>
                                            <p:strVal val="#ppt_x"/>
                                          </p:val>
                                        </p:tav>
                                        <p:tav tm="100000">
                                          <p:val>
                                            <p:strVal val="#ppt_x"/>
                                          </p:val>
                                        </p:tav>
                                      </p:tavLst>
                                    </p:anim>
                                    <p:anim calcmode="lin" valueType="num">
                                      <p:cBhvr>
                                        <p:cTn id="41" dur="1000" fill="hold"/>
                                        <p:tgtEl>
                                          <p:spTgt spid="55"/>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61"/>
                                        </p:tgtEl>
                                        <p:attrNameLst>
                                          <p:attrName>style.visibility</p:attrName>
                                        </p:attrNameLst>
                                      </p:cBhvr>
                                      <p:to>
                                        <p:strVal val="visible"/>
                                      </p:to>
                                    </p:set>
                                    <p:animEffect transition="in" filter="fade">
                                      <p:cBhvr>
                                        <p:cTn id="44" dur="1000"/>
                                        <p:tgtEl>
                                          <p:spTgt spid="61"/>
                                        </p:tgtEl>
                                      </p:cBhvr>
                                    </p:animEffect>
                                    <p:anim calcmode="lin" valueType="num">
                                      <p:cBhvr>
                                        <p:cTn id="45" dur="1000" fill="hold"/>
                                        <p:tgtEl>
                                          <p:spTgt spid="61"/>
                                        </p:tgtEl>
                                        <p:attrNameLst>
                                          <p:attrName>ppt_x</p:attrName>
                                        </p:attrNameLst>
                                      </p:cBhvr>
                                      <p:tavLst>
                                        <p:tav tm="0">
                                          <p:val>
                                            <p:strVal val="#ppt_x"/>
                                          </p:val>
                                        </p:tav>
                                        <p:tav tm="100000">
                                          <p:val>
                                            <p:strVal val="#ppt_x"/>
                                          </p:val>
                                        </p:tav>
                                      </p:tavLst>
                                    </p:anim>
                                    <p:anim calcmode="lin" valueType="num">
                                      <p:cBhvr>
                                        <p:cTn id="46" dur="1000" fill="hold"/>
                                        <p:tgtEl>
                                          <p:spTgt spid="61"/>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71"/>
                                        </p:tgtEl>
                                        <p:attrNameLst>
                                          <p:attrName>style.visibility</p:attrName>
                                        </p:attrNameLst>
                                      </p:cBhvr>
                                      <p:to>
                                        <p:strVal val="visible"/>
                                      </p:to>
                                    </p:set>
                                    <p:animEffect transition="in" filter="fade">
                                      <p:cBhvr>
                                        <p:cTn id="49" dur="1000"/>
                                        <p:tgtEl>
                                          <p:spTgt spid="71"/>
                                        </p:tgtEl>
                                      </p:cBhvr>
                                    </p:animEffect>
                                    <p:anim calcmode="lin" valueType="num">
                                      <p:cBhvr>
                                        <p:cTn id="50" dur="1000" fill="hold"/>
                                        <p:tgtEl>
                                          <p:spTgt spid="71"/>
                                        </p:tgtEl>
                                        <p:attrNameLst>
                                          <p:attrName>ppt_x</p:attrName>
                                        </p:attrNameLst>
                                      </p:cBhvr>
                                      <p:tavLst>
                                        <p:tav tm="0">
                                          <p:val>
                                            <p:strVal val="#ppt_x"/>
                                          </p:val>
                                        </p:tav>
                                        <p:tav tm="100000">
                                          <p:val>
                                            <p:strVal val="#ppt_x"/>
                                          </p:val>
                                        </p:tav>
                                      </p:tavLst>
                                    </p:anim>
                                    <p:anim calcmode="lin" valueType="num">
                                      <p:cBhvr>
                                        <p:cTn id="51" dur="1000" fill="hold"/>
                                        <p:tgtEl>
                                          <p:spTgt spid="71"/>
                                        </p:tgtEl>
                                        <p:attrNameLst>
                                          <p:attrName>ppt_y</p:attrName>
                                        </p:attrNameLst>
                                      </p:cBhvr>
                                      <p:tavLst>
                                        <p:tav tm="0">
                                          <p:val>
                                            <p:strVal val="#ppt_y+.1"/>
                                          </p:val>
                                        </p:tav>
                                        <p:tav tm="100000">
                                          <p:val>
                                            <p:strVal val="#ppt_y"/>
                                          </p:val>
                                        </p:tav>
                                      </p:tavLst>
                                    </p:anim>
                                  </p:childTnLst>
                                </p:cTn>
                              </p:par>
                            </p:childTnLst>
                          </p:cTn>
                        </p:par>
                        <p:par>
                          <p:cTn id="52" fill="hold">
                            <p:stCondLst>
                              <p:cond delay="3000"/>
                            </p:stCondLst>
                            <p:childTnLst>
                              <p:par>
                                <p:cTn id="53" presetID="42" presetClass="entr" presetSubtype="0" fill="hold" grpId="0" nodeType="afterEffect">
                                  <p:stCondLst>
                                    <p:cond delay="0"/>
                                  </p:stCondLst>
                                  <p:childTnLst>
                                    <p:set>
                                      <p:cBhvr>
                                        <p:cTn id="54" dur="1" fill="hold">
                                          <p:stCondLst>
                                            <p:cond delay="0"/>
                                          </p:stCondLst>
                                        </p:cTn>
                                        <p:tgtEl>
                                          <p:spTgt spid="57"/>
                                        </p:tgtEl>
                                        <p:attrNameLst>
                                          <p:attrName>style.visibility</p:attrName>
                                        </p:attrNameLst>
                                      </p:cBhvr>
                                      <p:to>
                                        <p:strVal val="visible"/>
                                      </p:to>
                                    </p:set>
                                    <p:animEffect transition="in" filter="fade">
                                      <p:cBhvr>
                                        <p:cTn id="55" dur="1000"/>
                                        <p:tgtEl>
                                          <p:spTgt spid="57"/>
                                        </p:tgtEl>
                                      </p:cBhvr>
                                    </p:animEffect>
                                    <p:anim calcmode="lin" valueType="num">
                                      <p:cBhvr>
                                        <p:cTn id="56" dur="1000" fill="hold"/>
                                        <p:tgtEl>
                                          <p:spTgt spid="57"/>
                                        </p:tgtEl>
                                        <p:attrNameLst>
                                          <p:attrName>ppt_x</p:attrName>
                                        </p:attrNameLst>
                                      </p:cBhvr>
                                      <p:tavLst>
                                        <p:tav tm="0">
                                          <p:val>
                                            <p:strVal val="#ppt_x"/>
                                          </p:val>
                                        </p:tav>
                                        <p:tav tm="100000">
                                          <p:val>
                                            <p:strVal val="#ppt_x"/>
                                          </p:val>
                                        </p:tav>
                                      </p:tavLst>
                                    </p:anim>
                                    <p:anim calcmode="lin" valueType="num">
                                      <p:cBhvr>
                                        <p:cTn id="57" dur="1000" fill="hold"/>
                                        <p:tgtEl>
                                          <p:spTgt spid="57"/>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1000"/>
                                        <p:tgtEl>
                                          <p:spTgt spid="73"/>
                                        </p:tgtEl>
                                      </p:cBhvr>
                                    </p:animEffect>
                                    <p:anim calcmode="lin" valueType="num">
                                      <p:cBhvr>
                                        <p:cTn id="61" dur="1000" fill="hold"/>
                                        <p:tgtEl>
                                          <p:spTgt spid="73"/>
                                        </p:tgtEl>
                                        <p:attrNameLst>
                                          <p:attrName>ppt_x</p:attrName>
                                        </p:attrNameLst>
                                      </p:cBhvr>
                                      <p:tavLst>
                                        <p:tav tm="0">
                                          <p:val>
                                            <p:strVal val="#ppt_x"/>
                                          </p:val>
                                        </p:tav>
                                        <p:tav tm="100000">
                                          <p:val>
                                            <p:strVal val="#ppt_x"/>
                                          </p:val>
                                        </p:tav>
                                      </p:tavLst>
                                    </p:anim>
                                    <p:anim calcmode="lin" valueType="num">
                                      <p:cBhvr>
                                        <p:cTn id="62" dur="1000" fill="hold"/>
                                        <p:tgtEl>
                                          <p:spTgt spid="73"/>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67"/>
                                        </p:tgtEl>
                                        <p:attrNameLst>
                                          <p:attrName>style.visibility</p:attrName>
                                        </p:attrNameLst>
                                      </p:cBhvr>
                                      <p:to>
                                        <p:strVal val="visible"/>
                                      </p:to>
                                    </p:set>
                                    <p:animEffect transition="in" filter="fade">
                                      <p:cBhvr>
                                        <p:cTn id="65" dur="1000"/>
                                        <p:tgtEl>
                                          <p:spTgt spid="67"/>
                                        </p:tgtEl>
                                      </p:cBhvr>
                                    </p:animEffect>
                                    <p:anim calcmode="lin" valueType="num">
                                      <p:cBhvr>
                                        <p:cTn id="66" dur="1000" fill="hold"/>
                                        <p:tgtEl>
                                          <p:spTgt spid="67"/>
                                        </p:tgtEl>
                                        <p:attrNameLst>
                                          <p:attrName>ppt_x</p:attrName>
                                        </p:attrNameLst>
                                      </p:cBhvr>
                                      <p:tavLst>
                                        <p:tav tm="0">
                                          <p:val>
                                            <p:strVal val="#ppt_x"/>
                                          </p:val>
                                        </p:tav>
                                        <p:tav tm="100000">
                                          <p:val>
                                            <p:strVal val="#ppt_x"/>
                                          </p:val>
                                        </p:tav>
                                      </p:tavLst>
                                    </p:anim>
                                    <p:anim calcmode="lin" valueType="num">
                                      <p:cBhvr>
                                        <p:cTn id="67"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P spid="5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圆角矩形 40"/>
          <p:cNvSpPr/>
          <p:nvPr/>
        </p:nvSpPr>
        <p:spPr>
          <a:xfrm>
            <a:off x="1035844" y="1307306"/>
            <a:ext cx="657225" cy="657225"/>
          </a:xfrm>
          <a:prstGeom prst="round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4" name="圆角矩形 43"/>
          <p:cNvSpPr/>
          <p:nvPr/>
        </p:nvSpPr>
        <p:spPr>
          <a:xfrm>
            <a:off x="1035844" y="2913460"/>
            <a:ext cx="657225" cy="657225"/>
          </a:xfrm>
          <a:prstGeom prst="roundRect">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7" name="圆角矩形 46"/>
          <p:cNvSpPr/>
          <p:nvPr/>
        </p:nvSpPr>
        <p:spPr>
          <a:xfrm>
            <a:off x="1200150" y="1479024"/>
            <a:ext cx="328613" cy="328076"/>
          </a:xfrm>
          <a:custGeom>
            <a:avLst/>
            <a:gdLst>
              <a:gd name="connsiteX0" fmla="*/ 168157 w 605310"/>
              <a:gd name="connsiteY0" fmla="*/ 436447 h 604322"/>
              <a:gd name="connsiteX1" fmla="*/ 369903 w 605310"/>
              <a:gd name="connsiteY1" fmla="*/ 436447 h 604322"/>
              <a:gd name="connsiteX2" fmla="*/ 369903 w 605310"/>
              <a:gd name="connsiteY2" fmla="*/ 470036 h 604322"/>
              <a:gd name="connsiteX3" fmla="*/ 168157 w 605310"/>
              <a:gd name="connsiteY3" fmla="*/ 470036 h 604322"/>
              <a:gd name="connsiteX4" fmla="*/ 100909 w 605310"/>
              <a:gd name="connsiteY4" fmla="*/ 436447 h 604322"/>
              <a:gd name="connsiteX5" fmla="*/ 134498 w 605310"/>
              <a:gd name="connsiteY5" fmla="*/ 436447 h 604322"/>
              <a:gd name="connsiteX6" fmla="*/ 134498 w 605310"/>
              <a:gd name="connsiteY6" fmla="*/ 470036 h 604322"/>
              <a:gd name="connsiteX7" fmla="*/ 100909 w 605310"/>
              <a:gd name="connsiteY7" fmla="*/ 470036 h 604322"/>
              <a:gd name="connsiteX8" fmla="*/ 168157 w 605310"/>
              <a:gd name="connsiteY8" fmla="*/ 369339 h 604322"/>
              <a:gd name="connsiteX9" fmla="*/ 369903 w 605310"/>
              <a:gd name="connsiteY9" fmla="*/ 369339 h 604322"/>
              <a:gd name="connsiteX10" fmla="*/ 369903 w 605310"/>
              <a:gd name="connsiteY10" fmla="*/ 402858 h 604322"/>
              <a:gd name="connsiteX11" fmla="*/ 168157 w 605310"/>
              <a:gd name="connsiteY11" fmla="*/ 402858 h 604322"/>
              <a:gd name="connsiteX12" fmla="*/ 100909 w 605310"/>
              <a:gd name="connsiteY12" fmla="*/ 369339 h 604322"/>
              <a:gd name="connsiteX13" fmla="*/ 134498 w 605310"/>
              <a:gd name="connsiteY13" fmla="*/ 369339 h 604322"/>
              <a:gd name="connsiteX14" fmla="*/ 134498 w 605310"/>
              <a:gd name="connsiteY14" fmla="*/ 402858 h 604322"/>
              <a:gd name="connsiteX15" fmla="*/ 100909 w 605310"/>
              <a:gd name="connsiteY15" fmla="*/ 402858 h 604322"/>
              <a:gd name="connsiteX16" fmla="*/ 168157 w 605310"/>
              <a:gd name="connsiteY16" fmla="*/ 302161 h 604322"/>
              <a:gd name="connsiteX17" fmla="*/ 369903 w 605310"/>
              <a:gd name="connsiteY17" fmla="*/ 302161 h 604322"/>
              <a:gd name="connsiteX18" fmla="*/ 369903 w 605310"/>
              <a:gd name="connsiteY18" fmla="*/ 335680 h 604322"/>
              <a:gd name="connsiteX19" fmla="*/ 168157 w 605310"/>
              <a:gd name="connsiteY19" fmla="*/ 335680 h 604322"/>
              <a:gd name="connsiteX20" fmla="*/ 100909 w 605310"/>
              <a:gd name="connsiteY20" fmla="*/ 302161 h 604322"/>
              <a:gd name="connsiteX21" fmla="*/ 134498 w 605310"/>
              <a:gd name="connsiteY21" fmla="*/ 302161 h 604322"/>
              <a:gd name="connsiteX22" fmla="*/ 134498 w 605310"/>
              <a:gd name="connsiteY22" fmla="*/ 335680 h 604322"/>
              <a:gd name="connsiteX23" fmla="*/ 100909 w 605310"/>
              <a:gd name="connsiteY23" fmla="*/ 335680 h 604322"/>
              <a:gd name="connsiteX24" fmla="*/ 168157 w 605310"/>
              <a:gd name="connsiteY24" fmla="*/ 234983 h 604322"/>
              <a:gd name="connsiteX25" fmla="*/ 369903 w 605310"/>
              <a:gd name="connsiteY25" fmla="*/ 234983 h 604322"/>
              <a:gd name="connsiteX26" fmla="*/ 369903 w 605310"/>
              <a:gd name="connsiteY26" fmla="*/ 268643 h 604322"/>
              <a:gd name="connsiteX27" fmla="*/ 168157 w 605310"/>
              <a:gd name="connsiteY27" fmla="*/ 268643 h 604322"/>
              <a:gd name="connsiteX28" fmla="*/ 100909 w 605310"/>
              <a:gd name="connsiteY28" fmla="*/ 234983 h 604322"/>
              <a:gd name="connsiteX29" fmla="*/ 134498 w 605310"/>
              <a:gd name="connsiteY29" fmla="*/ 234983 h 604322"/>
              <a:gd name="connsiteX30" fmla="*/ 134498 w 605310"/>
              <a:gd name="connsiteY30" fmla="*/ 268643 h 604322"/>
              <a:gd name="connsiteX31" fmla="*/ 100909 w 605310"/>
              <a:gd name="connsiteY31" fmla="*/ 268643 h 604322"/>
              <a:gd name="connsiteX32" fmla="*/ 538005 w 605310"/>
              <a:gd name="connsiteY32" fmla="*/ 201422 h 604322"/>
              <a:gd name="connsiteX33" fmla="*/ 538005 w 605310"/>
              <a:gd name="connsiteY33" fmla="*/ 511073 h 604322"/>
              <a:gd name="connsiteX34" fmla="*/ 554856 w 605310"/>
              <a:gd name="connsiteY34" fmla="*/ 539107 h 604322"/>
              <a:gd name="connsiteX35" fmla="*/ 571707 w 605310"/>
              <a:gd name="connsiteY35" fmla="*/ 511073 h 604322"/>
              <a:gd name="connsiteX36" fmla="*/ 571707 w 605310"/>
              <a:gd name="connsiteY36" fmla="*/ 201422 h 604322"/>
              <a:gd name="connsiteX37" fmla="*/ 538005 w 605310"/>
              <a:gd name="connsiteY37" fmla="*/ 134239 h 604322"/>
              <a:gd name="connsiteX38" fmla="*/ 538005 w 605310"/>
              <a:gd name="connsiteY38" fmla="*/ 167880 h 604322"/>
              <a:gd name="connsiteX39" fmla="*/ 571707 w 605310"/>
              <a:gd name="connsiteY39" fmla="*/ 167880 h 604322"/>
              <a:gd name="connsiteX40" fmla="*/ 571707 w 605310"/>
              <a:gd name="connsiteY40" fmla="*/ 134239 h 604322"/>
              <a:gd name="connsiteX41" fmla="*/ 504401 w 605310"/>
              <a:gd name="connsiteY41" fmla="*/ 100697 h 604322"/>
              <a:gd name="connsiteX42" fmla="*/ 605310 w 605310"/>
              <a:gd name="connsiteY42" fmla="*/ 100697 h 604322"/>
              <a:gd name="connsiteX43" fmla="*/ 605310 w 605310"/>
              <a:gd name="connsiteY43" fmla="*/ 520417 h 604322"/>
              <a:gd name="connsiteX44" fmla="*/ 554856 w 605310"/>
              <a:gd name="connsiteY44" fmla="*/ 604322 h 604322"/>
              <a:gd name="connsiteX45" fmla="*/ 504401 w 605310"/>
              <a:gd name="connsiteY45" fmla="*/ 520417 h 604322"/>
              <a:gd name="connsiteX46" fmla="*/ 336238 w 605310"/>
              <a:gd name="connsiteY46" fmla="*/ 71212 h 604322"/>
              <a:gd name="connsiteX47" fmla="*/ 336238 w 605310"/>
              <a:gd name="connsiteY47" fmla="*/ 134261 h 604322"/>
              <a:gd name="connsiteX48" fmla="*/ 399486 w 605310"/>
              <a:gd name="connsiteY48" fmla="*/ 134261 h 604322"/>
              <a:gd name="connsiteX49" fmla="*/ 50440 w 605310"/>
              <a:gd name="connsiteY49" fmla="*/ 50360 h 604322"/>
              <a:gd name="connsiteX50" fmla="*/ 50440 w 605310"/>
              <a:gd name="connsiteY50" fmla="*/ 553962 h 604322"/>
              <a:gd name="connsiteX51" fmla="*/ 420371 w 605310"/>
              <a:gd name="connsiteY51" fmla="*/ 553962 h 604322"/>
              <a:gd name="connsiteX52" fmla="*/ 420371 w 605310"/>
              <a:gd name="connsiteY52" fmla="*/ 167900 h 604322"/>
              <a:gd name="connsiteX53" fmla="*/ 302644 w 605310"/>
              <a:gd name="connsiteY53" fmla="*/ 167900 h 604322"/>
              <a:gd name="connsiteX54" fmla="*/ 302644 w 605310"/>
              <a:gd name="connsiteY54" fmla="*/ 50360 h 604322"/>
              <a:gd name="connsiteX55" fmla="*/ 0 w 605310"/>
              <a:gd name="connsiteY55" fmla="*/ 0 h 604322"/>
              <a:gd name="connsiteX56" fmla="*/ 336238 w 605310"/>
              <a:gd name="connsiteY56" fmla="*/ 0 h 604322"/>
              <a:gd name="connsiteX57" fmla="*/ 470812 w 605310"/>
              <a:gd name="connsiteY57" fmla="*/ 134261 h 604322"/>
              <a:gd name="connsiteX58" fmla="*/ 470812 w 605310"/>
              <a:gd name="connsiteY58" fmla="*/ 604322 h 604322"/>
              <a:gd name="connsiteX59" fmla="*/ 0 w 605310"/>
              <a:gd name="connsiteY59" fmla="*/ 604322 h 60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5310" h="604322">
                <a:moveTo>
                  <a:pt x="168157" y="436447"/>
                </a:moveTo>
                <a:lnTo>
                  <a:pt x="369903" y="436447"/>
                </a:lnTo>
                <a:lnTo>
                  <a:pt x="369903" y="470036"/>
                </a:lnTo>
                <a:lnTo>
                  <a:pt x="168157" y="470036"/>
                </a:lnTo>
                <a:close/>
                <a:moveTo>
                  <a:pt x="100909" y="436447"/>
                </a:moveTo>
                <a:lnTo>
                  <a:pt x="134498" y="436447"/>
                </a:lnTo>
                <a:lnTo>
                  <a:pt x="134498" y="470036"/>
                </a:lnTo>
                <a:lnTo>
                  <a:pt x="100909" y="470036"/>
                </a:lnTo>
                <a:close/>
                <a:moveTo>
                  <a:pt x="168157" y="369339"/>
                </a:moveTo>
                <a:lnTo>
                  <a:pt x="369903" y="369339"/>
                </a:lnTo>
                <a:lnTo>
                  <a:pt x="369903" y="402858"/>
                </a:lnTo>
                <a:lnTo>
                  <a:pt x="168157" y="402858"/>
                </a:lnTo>
                <a:close/>
                <a:moveTo>
                  <a:pt x="100909" y="369339"/>
                </a:moveTo>
                <a:lnTo>
                  <a:pt x="134498" y="369339"/>
                </a:lnTo>
                <a:lnTo>
                  <a:pt x="134498" y="402858"/>
                </a:lnTo>
                <a:lnTo>
                  <a:pt x="100909" y="402858"/>
                </a:lnTo>
                <a:close/>
                <a:moveTo>
                  <a:pt x="168157" y="302161"/>
                </a:moveTo>
                <a:lnTo>
                  <a:pt x="369903" y="302161"/>
                </a:lnTo>
                <a:lnTo>
                  <a:pt x="369903" y="335680"/>
                </a:lnTo>
                <a:lnTo>
                  <a:pt x="168157" y="335680"/>
                </a:lnTo>
                <a:close/>
                <a:moveTo>
                  <a:pt x="100909" y="302161"/>
                </a:moveTo>
                <a:lnTo>
                  <a:pt x="134498" y="302161"/>
                </a:lnTo>
                <a:lnTo>
                  <a:pt x="134498" y="335680"/>
                </a:lnTo>
                <a:lnTo>
                  <a:pt x="100909" y="335680"/>
                </a:lnTo>
                <a:close/>
                <a:moveTo>
                  <a:pt x="168157" y="234983"/>
                </a:moveTo>
                <a:lnTo>
                  <a:pt x="369903" y="234983"/>
                </a:lnTo>
                <a:lnTo>
                  <a:pt x="369903" y="268643"/>
                </a:lnTo>
                <a:lnTo>
                  <a:pt x="168157" y="268643"/>
                </a:lnTo>
                <a:close/>
                <a:moveTo>
                  <a:pt x="100909" y="234983"/>
                </a:moveTo>
                <a:lnTo>
                  <a:pt x="134498" y="234983"/>
                </a:lnTo>
                <a:lnTo>
                  <a:pt x="134498" y="268643"/>
                </a:lnTo>
                <a:lnTo>
                  <a:pt x="100909" y="268643"/>
                </a:lnTo>
                <a:close/>
                <a:moveTo>
                  <a:pt x="538005" y="201422"/>
                </a:moveTo>
                <a:lnTo>
                  <a:pt x="538005" y="511073"/>
                </a:lnTo>
                <a:lnTo>
                  <a:pt x="554856" y="539107"/>
                </a:lnTo>
                <a:lnTo>
                  <a:pt x="571707" y="511073"/>
                </a:lnTo>
                <a:lnTo>
                  <a:pt x="571707" y="201422"/>
                </a:lnTo>
                <a:close/>
                <a:moveTo>
                  <a:pt x="538005" y="134239"/>
                </a:moveTo>
                <a:lnTo>
                  <a:pt x="538005" y="167880"/>
                </a:lnTo>
                <a:lnTo>
                  <a:pt x="571707" y="167880"/>
                </a:lnTo>
                <a:lnTo>
                  <a:pt x="571707" y="134239"/>
                </a:lnTo>
                <a:close/>
                <a:moveTo>
                  <a:pt x="504401" y="100697"/>
                </a:moveTo>
                <a:lnTo>
                  <a:pt x="605310" y="100697"/>
                </a:lnTo>
                <a:lnTo>
                  <a:pt x="605310" y="520417"/>
                </a:lnTo>
                <a:lnTo>
                  <a:pt x="554856" y="604322"/>
                </a:lnTo>
                <a:lnTo>
                  <a:pt x="504401" y="520417"/>
                </a:lnTo>
                <a:close/>
                <a:moveTo>
                  <a:pt x="336238" y="71212"/>
                </a:moveTo>
                <a:lnTo>
                  <a:pt x="336238" y="134261"/>
                </a:lnTo>
                <a:lnTo>
                  <a:pt x="399486" y="134261"/>
                </a:lnTo>
                <a:close/>
                <a:moveTo>
                  <a:pt x="50440" y="50360"/>
                </a:moveTo>
                <a:lnTo>
                  <a:pt x="50440" y="553962"/>
                </a:lnTo>
                <a:lnTo>
                  <a:pt x="420371" y="553962"/>
                </a:lnTo>
                <a:lnTo>
                  <a:pt x="420371" y="167900"/>
                </a:lnTo>
                <a:lnTo>
                  <a:pt x="302644" y="167900"/>
                </a:lnTo>
                <a:lnTo>
                  <a:pt x="302644" y="50360"/>
                </a:lnTo>
                <a:close/>
                <a:moveTo>
                  <a:pt x="0" y="0"/>
                </a:moveTo>
                <a:lnTo>
                  <a:pt x="336238" y="0"/>
                </a:lnTo>
                <a:lnTo>
                  <a:pt x="470812" y="134261"/>
                </a:lnTo>
                <a:lnTo>
                  <a:pt x="470812" y="604322"/>
                </a:lnTo>
                <a:lnTo>
                  <a:pt x="0" y="604322"/>
                </a:lnTo>
                <a:close/>
              </a:path>
            </a:pathLst>
          </a:cu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2" name="圆角矩形 49"/>
          <p:cNvSpPr/>
          <p:nvPr/>
        </p:nvSpPr>
        <p:spPr>
          <a:xfrm>
            <a:off x="1200150" y="3101892"/>
            <a:ext cx="328613" cy="294648"/>
          </a:xfrm>
          <a:custGeom>
            <a:avLst/>
            <a:gdLst>
              <a:gd name="connsiteX0" fmla="*/ 425241 w 607639"/>
              <a:gd name="connsiteY0" fmla="*/ 263721 h 544836"/>
              <a:gd name="connsiteX1" fmla="*/ 442776 w 607639"/>
              <a:gd name="connsiteY1" fmla="*/ 263721 h 544836"/>
              <a:gd name="connsiteX2" fmla="*/ 504729 w 607639"/>
              <a:gd name="connsiteY2" fmla="*/ 325565 h 544836"/>
              <a:gd name="connsiteX3" fmla="*/ 504729 w 607639"/>
              <a:gd name="connsiteY3" fmla="*/ 343069 h 544836"/>
              <a:gd name="connsiteX4" fmla="*/ 442776 w 607639"/>
              <a:gd name="connsiteY4" fmla="*/ 405001 h 544836"/>
              <a:gd name="connsiteX5" fmla="*/ 433964 w 607639"/>
              <a:gd name="connsiteY5" fmla="*/ 408644 h 544836"/>
              <a:gd name="connsiteX6" fmla="*/ 425241 w 607639"/>
              <a:gd name="connsiteY6" fmla="*/ 405001 h 544836"/>
              <a:gd name="connsiteX7" fmla="*/ 425241 w 607639"/>
              <a:gd name="connsiteY7" fmla="*/ 387497 h 544836"/>
              <a:gd name="connsiteX8" fmla="*/ 466008 w 607639"/>
              <a:gd name="connsiteY8" fmla="*/ 346712 h 544836"/>
              <a:gd name="connsiteX9" fmla="*/ 322343 w 607639"/>
              <a:gd name="connsiteY9" fmla="*/ 346712 h 544836"/>
              <a:gd name="connsiteX10" fmla="*/ 322343 w 607639"/>
              <a:gd name="connsiteY10" fmla="*/ 322010 h 544836"/>
              <a:gd name="connsiteX11" fmla="*/ 466008 w 607639"/>
              <a:gd name="connsiteY11" fmla="*/ 322010 h 544836"/>
              <a:gd name="connsiteX12" fmla="*/ 425241 w 607639"/>
              <a:gd name="connsiteY12" fmla="*/ 281226 h 544836"/>
              <a:gd name="connsiteX13" fmla="*/ 425241 w 607639"/>
              <a:gd name="connsiteY13" fmla="*/ 263721 h 544836"/>
              <a:gd name="connsiteX14" fmla="*/ 164844 w 607639"/>
              <a:gd name="connsiteY14" fmla="*/ 263721 h 544836"/>
              <a:gd name="connsiteX15" fmla="*/ 182375 w 607639"/>
              <a:gd name="connsiteY15" fmla="*/ 263721 h 544836"/>
              <a:gd name="connsiteX16" fmla="*/ 182375 w 607639"/>
              <a:gd name="connsiteY16" fmla="*/ 281226 h 544836"/>
              <a:gd name="connsiteX17" fmla="*/ 141529 w 607639"/>
              <a:gd name="connsiteY17" fmla="*/ 322010 h 544836"/>
              <a:gd name="connsiteX18" fmla="*/ 285155 w 607639"/>
              <a:gd name="connsiteY18" fmla="*/ 322010 h 544836"/>
              <a:gd name="connsiteX19" fmla="*/ 285155 w 607639"/>
              <a:gd name="connsiteY19" fmla="*/ 346712 h 544836"/>
              <a:gd name="connsiteX20" fmla="*/ 141529 w 607639"/>
              <a:gd name="connsiteY20" fmla="*/ 346712 h 544836"/>
              <a:gd name="connsiteX21" fmla="*/ 182375 w 607639"/>
              <a:gd name="connsiteY21" fmla="*/ 387497 h 544836"/>
              <a:gd name="connsiteX22" fmla="*/ 182375 w 607639"/>
              <a:gd name="connsiteY22" fmla="*/ 405001 h 544836"/>
              <a:gd name="connsiteX23" fmla="*/ 173565 w 607639"/>
              <a:gd name="connsiteY23" fmla="*/ 408644 h 544836"/>
              <a:gd name="connsiteX24" fmla="*/ 164844 w 607639"/>
              <a:gd name="connsiteY24" fmla="*/ 405001 h 544836"/>
              <a:gd name="connsiteX25" fmla="*/ 102820 w 607639"/>
              <a:gd name="connsiteY25" fmla="*/ 343069 h 544836"/>
              <a:gd name="connsiteX26" fmla="*/ 102820 w 607639"/>
              <a:gd name="connsiteY26" fmla="*/ 325565 h 544836"/>
              <a:gd name="connsiteX27" fmla="*/ 24832 w 607639"/>
              <a:gd name="connsiteY27" fmla="*/ 148608 h 544836"/>
              <a:gd name="connsiteX28" fmla="*/ 24832 w 607639"/>
              <a:gd name="connsiteY28" fmla="*/ 520128 h 544836"/>
              <a:gd name="connsiteX29" fmla="*/ 582807 w 607639"/>
              <a:gd name="connsiteY29" fmla="*/ 520128 h 544836"/>
              <a:gd name="connsiteX30" fmla="*/ 582807 w 607639"/>
              <a:gd name="connsiteY30" fmla="*/ 148608 h 544836"/>
              <a:gd name="connsiteX31" fmla="*/ 570435 w 607639"/>
              <a:gd name="connsiteY31" fmla="*/ 148608 h 544836"/>
              <a:gd name="connsiteX32" fmla="*/ 74408 w 607639"/>
              <a:gd name="connsiteY32" fmla="*/ 148608 h 544836"/>
              <a:gd name="connsiteX33" fmla="*/ 384414 w 607639"/>
              <a:gd name="connsiteY33" fmla="*/ 24797 h 544836"/>
              <a:gd name="connsiteX34" fmla="*/ 384414 w 607639"/>
              <a:gd name="connsiteY34" fmla="*/ 86747 h 544836"/>
              <a:gd name="connsiteX35" fmla="*/ 372042 w 607639"/>
              <a:gd name="connsiteY35" fmla="*/ 99101 h 544836"/>
              <a:gd name="connsiteX36" fmla="*/ 86780 w 607639"/>
              <a:gd name="connsiteY36" fmla="*/ 99101 h 544836"/>
              <a:gd name="connsiteX37" fmla="*/ 86780 w 607639"/>
              <a:gd name="connsiteY37" fmla="*/ 123810 h 544836"/>
              <a:gd name="connsiteX38" fmla="*/ 557974 w 607639"/>
              <a:gd name="connsiteY38" fmla="*/ 123810 h 544836"/>
              <a:gd name="connsiteX39" fmla="*/ 557974 w 607639"/>
              <a:gd name="connsiteY39" fmla="*/ 24797 h 544836"/>
              <a:gd name="connsiteX40" fmla="*/ 372042 w 607639"/>
              <a:gd name="connsiteY40" fmla="*/ 0 h 544836"/>
              <a:gd name="connsiteX41" fmla="*/ 570435 w 607639"/>
              <a:gd name="connsiteY41" fmla="*/ 0 h 544836"/>
              <a:gd name="connsiteX42" fmla="*/ 582807 w 607639"/>
              <a:gd name="connsiteY42" fmla="*/ 12443 h 544836"/>
              <a:gd name="connsiteX43" fmla="*/ 582807 w 607639"/>
              <a:gd name="connsiteY43" fmla="*/ 123810 h 544836"/>
              <a:gd name="connsiteX44" fmla="*/ 595178 w 607639"/>
              <a:gd name="connsiteY44" fmla="*/ 123810 h 544836"/>
              <a:gd name="connsiteX45" fmla="*/ 607639 w 607639"/>
              <a:gd name="connsiteY45" fmla="*/ 136253 h 544836"/>
              <a:gd name="connsiteX46" fmla="*/ 607639 w 607639"/>
              <a:gd name="connsiteY46" fmla="*/ 532482 h 544836"/>
              <a:gd name="connsiteX47" fmla="*/ 595178 w 607639"/>
              <a:gd name="connsiteY47" fmla="*/ 544836 h 544836"/>
              <a:gd name="connsiteX48" fmla="*/ 12371 w 607639"/>
              <a:gd name="connsiteY48" fmla="*/ 544836 h 544836"/>
              <a:gd name="connsiteX49" fmla="*/ 0 w 607639"/>
              <a:gd name="connsiteY49" fmla="*/ 532482 h 544836"/>
              <a:gd name="connsiteX50" fmla="*/ 0 w 607639"/>
              <a:gd name="connsiteY50" fmla="*/ 136253 h 544836"/>
              <a:gd name="connsiteX51" fmla="*/ 12371 w 607639"/>
              <a:gd name="connsiteY51" fmla="*/ 123810 h 544836"/>
              <a:gd name="connsiteX52" fmla="*/ 62036 w 607639"/>
              <a:gd name="connsiteY52" fmla="*/ 123810 h 544836"/>
              <a:gd name="connsiteX53" fmla="*/ 62036 w 607639"/>
              <a:gd name="connsiteY53" fmla="*/ 86747 h 544836"/>
              <a:gd name="connsiteX54" fmla="*/ 74408 w 607639"/>
              <a:gd name="connsiteY54" fmla="*/ 74304 h 544836"/>
              <a:gd name="connsiteX55" fmla="*/ 359582 w 607639"/>
              <a:gd name="connsiteY55" fmla="*/ 74304 h 544836"/>
              <a:gd name="connsiteX56" fmla="*/ 359582 w 607639"/>
              <a:gd name="connsiteY56" fmla="*/ 12443 h 544836"/>
              <a:gd name="connsiteX57" fmla="*/ 372042 w 607639"/>
              <a:gd name="connsiteY57" fmla="*/ 0 h 544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9" h="544836">
                <a:moveTo>
                  <a:pt x="425241" y="263721"/>
                </a:moveTo>
                <a:cubicBezTo>
                  <a:pt x="430048" y="258834"/>
                  <a:pt x="437881" y="258834"/>
                  <a:pt x="442776" y="263721"/>
                </a:cubicBezTo>
                <a:lnTo>
                  <a:pt x="504729" y="325565"/>
                </a:lnTo>
                <a:cubicBezTo>
                  <a:pt x="509624" y="330452"/>
                  <a:pt x="509624" y="338271"/>
                  <a:pt x="504729" y="343069"/>
                </a:cubicBezTo>
                <a:lnTo>
                  <a:pt x="442776" y="405001"/>
                </a:lnTo>
                <a:cubicBezTo>
                  <a:pt x="440284" y="407400"/>
                  <a:pt x="437169" y="408644"/>
                  <a:pt x="433964" y="408644"/>
                </a:cubicBezTo>
                <a:cubicBezTo>
                  <a:pt x="430849" y="408644"/>
                  <a:pt x="427644" y="407400"/>
                  <a:pt x="425241" y="405001"/>
                </a:cubicBezTo>
                <a:cubicBezTo>
                  <a:pt x="420345" y="400203"/>
                  <a:pt x="420345" y="392295"/>
                  <a:pt x="425241" y="387497"/>
                </a:cubicBezTo>
                <a:lnTo>
                  <a:pt x="466008" y="346712"/>
                </a:lnTo>
                <a:lnTo>
                  <a:pt x="322343" y="346712"/>
                </a:lnTo>
                <a:lnTo>
                  <a:pt x="322343" y="322010"/>
                </a:lnTo>
                <a:lnTo>
                  <a:pt x="466008" y="322010"/>
                </a:lnTo>
                <a:lnTo>
                  <a:pt x="425241" y="281226"/>
                </a:lnTo>
                <a:cubicBezTo>
                  <a:pt x="420345" y="276339"/>
                  <a:pt x="420345" y="268519"/>
                  <a:pt x="425241" y="263721"/>
                </a:cubicBezTo>
                <a:close/>
                <a:moveTo>
                  <a:pt x="164844" y="263721"/>
                </a:moveTo>
                <a:cubicBezTo>
                  <a:pt x="169649" y="258834"/>
                  <a:pt x="177569" y="258834"/>
                  <a:pt x="182375" y="263721"/>
                </a:cubicBezTo>
                <a:cubicBezTo>
                  <a:pt x="187180" y="268519"/>
                  <a:pt x="187180" y="276339"/>
                  <a:pt x="182375" y="281226"/>
                </a:cubicBezTo>
                <a:lnTo>
                  <a:pt x="141529" y="322010"/>
                </a:lnTo>
                <a:lnTo>
                  <a:pt x="285155" y="322010"/>
                </a:lnTo>
                <a:lnTo>
                  <a:pt x="285155" y="346712"/>
                </a:lnTo>
                <a:lnTo>
                  <a:pt x="141529" y="346712"/>
                </a:lnTo>
                <a:lnTo>
                  <a:pt x="182375" y="387497"/>
                </a:lnTo>
                <a:cubicBezTo>
                  <a:pt x="187180" y="392295"/>
                  <a:pt x="187180" y="400203"/>
                  <a:pt x="182375" y="405001"/>
                </a:cubicBezTo>
                <a:cubicBezTo>
                  <a:pt x="179972" y="407400"/>
                  <a:pt x="176768" y="408644"/>
                  <a:pt x="173565" y="408644"/>
                </a:cubicBezTo>
                <a:cubicBezTo>
                  <a:pt x="170450" y="408644"/>
                  <a:pt x="167247" y="407400"/>
                  <a:pt x="164844" y="405001"/>
                </a:cubicBezTo>
                <a:lnTo>
                  <a:pt x="102820" y="343069"/>
                </a:lnTo>
                <a:cubicBezTo>
                  <a:pt x="98015" y="338271"/>
                  <a:pt x="98015" y="330452"/>
                  <a:pt x="102820" y="325565"/>
                </a:cubicBezTo>
                <a:close/>
                <a:moveTo>
                  <a:pt x="24832" y="148608"/>
                </a:moveTo>
                <a:lnTo>
                  <a:pt x="24832" y="520128"/>
                </a:lnTo>
                <a:lnTo>
                  <a:pt x="582807" y="520128"/>
                </a:lnTo>
                <a:lnTo>
                  <a:pt x="582807" y="148608"/>
                </a:lnTo>
                <a:lnTo>
                  <a:pt x="570435" y="148608"/>
                </a:lnTo>
                <a:lnTo>
                  <a:pt x="74408" y="148608"/>
                </a:lnTo>
                <a:close/>
                <a:moveTo>
                  <a:pt x="384414" y="24797"/>
                </a:moveTo>
                <a:lnTo>
                  <a:pt x="384414" y="86747"/>
                </a:lnTo>
                <a:cubicBezTo>
                  <a:pt x="384414" y="93502"/>
                  <a:pt x="378896" y="99101"/>
                  <a:pt x="372042" y="99101"/>
                </a:cubicBezTo>
                <a:lnTo>
                  <a:pt x="86780" y="99101"/>
                </a:lnTo>
                <a:lnTo>
                  <a:pt x="86780" y="123810"/>
                </a:lnTo>
                <a:lnTo>
                  <a:pt x="557974" y="123810"/>
                </a:lnTo>
                <a:lnTo>
                  <a:pt x="557974" y="24797"/>
                </a:lnTo>
                <a:close/>
                <a:moveTo>
                  <a:pt x="372042" y="0"/>
                </a:moveTo>
                <a:lnTo>
                  <a:pt x="570435" y="0"/>
                </a:lnTo>
                <a:cubicBezTo>
                  <a:pt x="577288" y="0"/>
                  <a:pt x="582807" y="5599"/>
                  <a:pt x="582807" y="12443"/>
                </a:cubicBezTo>
                <a:lnTo>
                  <a:pt x="582807" y="123810"/>
                </a:lnTo>
                <a:lnTo>
                  <a:pt x="595178" y="123810"/>
                </a:lnTo>
                <a:cubicBezTo>
                  <a:pt x="602032" y="123810"/>
                  <a:pt x="607639" y="129409"/>
                  <a:pt x="607639" y="136253"/>
                </a:cubicBezTo>
                <a:lnTo>
                  <a:pt x="607639" y="532482"/>
                </a:lnTo>
                <a:cubicBezTo>
                  <a:pt x="607639" y="539326"/>
                  <a:pt x="602032" y="544836"/>
                  <a:pt x="595178" y="544836"/>
                </a:cubicBezTo>
                <a:lnTo>
                  <a:pt x="12371" y="544836"/>
                </a:lnTo>
                <a:cubicBezTo>
                  <a:pt x="5518" y="544836"/>
                  <a:pt x="0" y="539326"/>
                  <a:pt x="0" y="532482"/>
                </a:cubicBezTo>
                <a:lnTo>
                  <a:pt x="0" y="136253"/>
                </a:lnTo>
                <a:cubicBezTo>
                  <a:pt x="0" y="129409"/>
                  <a:pt x="5518" y="123810"/>
                  <a:pt x="12371" y="123810"/>
                </a:cubicBezTo>
                <a:lnTo>
                  <a:pt x="62036" y="123810"/>
                </a:lnTo>
                <a:lnTo>
                  <a:pt x="62036" y="86747"/>
                </a:lnTo>
                <a:cubicBezTo>
                  <a:pt x="62036" y="79903"/>
                  <a:pt x="67555" y="74304"/>
                  <a:pt x="74408" y="74304"/>
                </a:cubicBezTo>
                <a:lnTo>
                  <a:pt x="359582" y="74304"/>
                </a:lnTo>
                <a:lnTo>
                  <a:pt x="359582" y="12443"/>
                </a:lnTo>
                <a:cubicBezTo>
                  <a:pt x="359582" y="5599"/>
                  <a:pt x="365189" y="0"/>
                  <a:pt x="372042" y="0"/>
                </a:cubicBezTo>
                <a:close/>
              </a:path>
            </a:pathLst>
          </a:cu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53" name="组合 52"/>
          <p:cNvGrpSpPr/>
          <p:nvPr/>
        </p:nvGrpSpPr>
        <p:grpSpPr>
          <a:xfrm>
            <a:off x="950119" y="2057400"/>
            <a:ext cx="2021681" cy="649195"/>
            <a:chOff x="7483989" y="3433235"/>
            <a:chExt cx="2695575" cy="865594"/>
          </a:xfrm>
        </p:grpSpPr>
        <p:sp>
          <p:nvSpPr>
            <p:cNvPr id="54" name="矩形 53"/>
            <p:cNvSpPr/>
            <p:nvPr/>
          </p:nvSpPr>
          <p:spPr>
            <a:xfrm>
              <a:off x="7483989" y="3732519"/>
              <a:ext cx="2695575" cy="56631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900" dirty="0">
                  <a:solidFill>
                    <a:schemeClr val="tx1">
                      <a:lumMod val="75000"/>
                      <a:lumOff val="25000"/>
                    </a:schemeClr>
                  </a:solidFill>
                  <a:latin typeface="+mn-ea"/>
                </a:rPr>
                <a:t>用户可以在投影仪或者计算机上进行演示也可以将演示文稿打印出来</a:t>
              </a:r>
            </a:p>
          </p:txBody>
        </p:sp>
        <p:sp>
          <p:nvSpPr>
            <p:cNvPr id="55" name="矩形 54"/>
            <p:cNvSpPr/>
            <p:nvPr/>
          </p:nvSpPr>
          <p:spPr>
            <a:xfrm>
              <a:off x="7483989" y="3433235"/>
              <a:ext cx="2050552" cy="418576"/>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b="1" dirty="0">
                  <a:latin typeface="+mn-ea"/>
                </a:rPr>
                <a:t>高端</a:t>
              </a:r>
            </a:p>
          </p:txBody>
        </p:sp>
      </p:grpSp>
      <p:grpSp>
        <p:nvGrpSpPr>
          <p:cNvPr id="56" name="组合 55"/>
          <p:cNvGrpSpPr/>
          <p:nvPr/>
        </p:nvGrpSpPr>
        <p:grpSpPr>
          <a:xfrm>
            <a:off x="950119" y="3664743"/>
            <a:ext cx="2021681" cy="649195"/>
            <a:chOff x="7483989" y="3433235"/>
            <a:chExt cx="2695575" cy="865594"/>
          </a:xfrm>
        </p:grpSpPr>
        <p:sp>
          <p:nvSpPr>
            <p:cNvPr id="57" name="矩形 56"/>
            <p:cNvSpPr/>
            <p:nvPr/>
          </p:nvSpPr>
          <p:spPr>
            <a:xfrm>
              <a:off x="7483989" y="3732519"/>
              <a:ext cx="2695575" cy="56631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900" dirty="0">
                  <a:solidFill>
                    <a:schemeClr val="tx1">
                      <a:lumMod val="75000"/>
                      <a:lumOff val="25000"/>
                    </a:schemeClr>
                  </a:solidFill>
                  <a:latin typeface="+mn-ea"/>
                </a:rPr>
                <a:t>用户可以在投影仪或者计算机上进行演示也可以将演示文稿打印出来</a:t>
              </a:r>
            </a:p>
          </p:txBody>
        </p:sp>
        <p:sp>
          <p:nvSpPr>
            <p:cNvPr id="58" name="矩形 57"/>
            <p:cNvSpPr/>
            <p:nvPr/>
          </p:nvSpPr>
          <p:spPr>
            <a:xfrm>
              <a:off x="7483989" y="3433235"/>
              <a:ext cx="2050552" cy="418576"/>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b="1" dirty="0">
                  <a:latin typeface="+mn-ea"/>
                </a:rPr>
                <a:t>出众</a:t>
              </a:r>
            </a:p>
          </p:txBody>
        </p:sp>
      </p:grpSp>
      <p:sp>
        <p:nvSpPr>
          <p:cNvPr id="42" name="圆角矩形 41"/>
          <p:cNvSpPr/>
          <p:nvPr/>
        </p:nvSpPr>
        <p:spPr>
          <a:xfrm>
            <a:off x="3635165" y="1307306"/>
            <a:ext cx="657225" cy="657225"/>
          </a:xfrm>
          <a:prstGeom prst="roundRect">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5" name="圆角矩形 44"/>
          <p:cNvSpPr/>
          <p:nvPr/>
        </p:nvSpPr>
        <p:spPr>
          <a:xfrm>
            <a:off x="3635165" y="2913460"/>
            <a:ext cx="657225" cy="657225"/>
          </a:xfrm>
          <a:prstGeom prst="round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8" name="圆角矩形 47"/>
          <p:cNvSpPr/>
          <p:nvPr/>
        </p:nvSpPr>
        <p:spPr>
          <a:xfrm>
            <a:off x="3799471" y="1504134"/>
            <a:ext cx="328613" cy="277857"/>
          </a:xfrm>
          <a:custGeom>
            <a:avLst/>
            <a:gdLst>
              <a:gd name="connsiteX0" fmla="*/ 439054 w 607639"/>
              <a:gd name="connsiteY0" fmla="*/ 375632 h 513787"/>
              <a:gd name="connsiteX1" fmla="*/ 439054 w 607639"/>
              <a:gd name="connsiteY1" fmla="*/ 400870 h 513787"/>
              <a:gd name="connsiteX2" fmla="*/ 464325 w 607639"/>
              <a:gd name="connsiteY2" fmla="*/ 400870 h 513787"/>
              <a:gd name="connsiteX3" fmla="*/ 464325 w 607639"/>
              <a:gd name="connsiteY3" fmla="*/ 375632 h 513787"/>
              <a:gd name="connsiteX4" fmla="*/ 291149 w 607639"/>
              <a:gd name="connsiteY4" fmla="*/ 375632 h 513787"/>
              <a:gd name="connsiteX5" fmla="*/ 291149 w 607639"/>
              <a:gd name="connsiteY5" fmla="*/ 400870 h 513787"/>
              <a:gd name="connsiteX6" fmla="*/ 316420 w 607639"/>
              <a:gd name="connsiteY6" fmla="*/ 400870 h 513787"/>
              <a:gd name="connsiteX7" fmla="*/ 316420 w 607639"/>
              <a:gd name="connsiteY7" fmla="*/ 375632 h 513787"/>
              <a:gd name="connsiteX8" fmla="*/ 143282 w 607639"/>
              <a:gd name="connsiteY8" fmla="*/ 375632 h 513787"/>
              <a:gd name="connsiteX9" fmla="*/ 143282 w 607639"/>
              <a:gd name="connsiteY9" fmla="*/ 400870 h 513787"/>
              <a:gd name="connsiteX10" fmla="*/ 168477 w 607639"/>
              <a:gd name="connsiteY10" fmla="*/ 400870 h 513787"/>
              <a:gd name="connsiteX11" fmla="*/ 168477 w 607639"/>
              <a:gd name="connsiteY11" fmla="*/ 375632 h 513787"/>
              <a:gd name="connsiteX12" fmla="*/ 419121 w 607639"/>
              <a:gd name="connsiteY12" fmla="*/ 335821 h 513787"/>
              <a:gd name="connsiteX13" fmla="*/ 484258 w 607639"/>
              <a:gd name="connsiteY13" fmla="*/ 335821 h 513787"/>
              <a:gd name="connsiteX14" fmla="*/ 504190 w 607639"/>
              <a:gd name="connsiteY14" fmla="*/ 355727 h 513787"/>
              <a:gd name="connsiteX15" fmla="*/ 504190 w 607639"/>
              <a:gd name="connsiteY15" fmla="*/ 420775 h 513787"/>
              <a:gd name="connsiteX16" fmla="*/ 484258 w 607639"/>
              <a:gd name="connsiteY16" fmla="*/ 440681 h 513787"/>
              <a:gd name="connsiteX17" fmla="*/ 419121 w 607639"/>
              <a:gd name="connsiteY17" fmla="*/ 440681 h 513787"/>
              <a:gd name="connsiteX18" fmla="*/ 399189 w 607639"/>
              <a:gd name="connsiteY18" fmla="*/ 420775 h 513787"/>
              <a:gd name="connsiteX19" fmla="*/ 399189 w 607639"/>
              <a:gd name="connsiteY19" fmla="*/ 355727 h 513787"/>
              <a:gd name="connsiteX20" fmla="*/ 419121 w 607639"/>
              <a:gd name="connsiteY20" fmla="*/ 335821 h 513787"/>
              <a:gd name="connsiteX21" fmla="*/ 271216 w 607639"/>
              <a:gd name="connsiteY21" fmla="*/ 335821 h 513787"/>
              <a:gd name="connsiteX22" fmla="*/ 336353 w 607639"/>
              <a:gd name="connsiteY22" fmla="*/ 335821 h 513787"/>
              <a:gd name="connsiteX23" fmla="*/ 356285 w 607639"/>
              <a:gd name="connsiteY23" fmla="*/ 355727 h 513787"/>
              <a:gd name="connsiteX24" fmla="*/ 356285 w 607639"/>
              <a:gd name="connsiteY24" fmla="*/ 420775 h 513787"/>
              <a:gd name="connsiteX25" fmla="*/ 336353 w 607639"/>
              <a:gd name="connsiteY25" fmla="*/ 440681 h 513787"/>
              <a:gd name="connsiteX26" fmla="*/ 271216 w 607639"/>
              <a:gd name="connsiteY26" fmla="*/ 440681 h 513787"/>
              <a:gd name="connsiteX27" fmla="*/ 251284 w 607639"/>
              <a:gd name="connsiteY27" fmla="*/ 420775 h 513787"/>
              <a:gd name="connsiteX28" fmla="*/ 251284 w 607639"/>
              <a:gd name="connsiteY28" fmla="*/ 355727 h 513787"/>
              <a:gd name="connsiteX29" fmla="*/ 271216 w 607639"/>
              <a:gd name="connsiteY29" fmla="*/ 335821 h 513787"/>
              <a:gd name="connsiteX30" fmla="*/ 123339 w 607639"/>
              <a:gd name="connsiteY30" fmla="*/ 335821 h 513787"/>
              <a:gd name="connsiteX31" fmla="*/ 188420 w 607639"/>
              <a:gd name="connsiteY31" fmla="*/ 335821 h 513787"/>
              <a:gd name="connsiteX32" fmla="*/ 208451 w 607639"/>
              <a:gd name="connsiteY32" fmla="*/ 355727 h 513787"/>
              <a:gd name="connsiteX33" fmla="*/ 208451 w 607639"/>
              <a:gd name="connsiteY33" fmla="*/ 420775 h 513787"/>
              <a:gd name="connsiteX34" fmla="*/ 188420 w 607639"/>
              <a:gd name="connsiteY34" fmla="*/ 440681 h 513787"/>
              <a:gd name="connsiteX35" fmla="*/ 123339 w 607639"/>
              <a:gd name="connsiteY35" fmla="*/ 440681 h 513787"/>
              <a:gd name="connsiteX36" fmla="*/ 103308 w 607639"/>
              <a:gd name="connsiteY36" fmla="*/ 420775 h 513787"/>
              <a:gd name="connsiteX37" fmla="*/ 103308 w 607639"/>
              <a:gd name="connsiteY37" fmla="*/ 355727 h 513787"/>
              <a:gd name="connsiteX38" fmla="*/ 123339 w 607639"/>
              <a:gd name="connsiteY38" fmla="*/ 335821 h 513787"/>
              <a:gd name="connsiteX39" fmla="*/ 439054 w 607639"/>
              <a:gd name="connsiteY39" fmla="*/ 220406 h 513787"/>
              <a:gd name="connsiteX40" fmla="*/ 439054 w 607639"/>
              <a:gd name="connsiteY40" fmla="*/ 245555 h 513787"/>
              <a:gd name="connsiteX41" fmla="*/ 464325 w 607639"/>
              <a:gd name="connsiteY41" fmla="*/ 245555 h 513787"/>
              <a:gd name="connsiteX42" fmla="*/ 464325 w 607639"/>
              <a:gd name="connsiteY42" fmla="*/ 220406 h 513787"/>
              <a:gd name="connsiteX43" fmla="*/ 291149 w 607639"/>
              <a:gd name="connsiteY43" fmla="*/ 220406 h 513787"/>
              <a:gd name="connsiteX44" fmla="*/ 291149 w 607639"/>
              <a:gd name="connsiteY44" fmla="*/ 245555 h 513787"/>
              <a:gd name="connsiteX45" fmla="*/ 316420 w 607639"/>
              <a:gd name="connsiteY45" fmla="*/ 245555 h 513787"/>
              <a:gd name="connsiteX46" fmla="*/ 316420 w 607639"/>
              <a:gd name="connsiteY46" fmla="*/ 220406 h 513787"/>
              <a:gd name="connsiteX47" fmla="*/ 143282 w 607639"/>
              <a:gd name="connsiteY47" fmla="*/ 220406 h 513787"/>
              <a:gd name="connsiteX48" fmla="*/ 143282 w 607639"/>
              <a:gd name="connsiteY48" fmla="*/ 245555 h 513787"/>
              <a:gd name="connsiteX49" fmla="*/ 168477 w 607639"/>
              <a:gd name="connsiteY49" fmla="*/ 245555 h 513787"/>
              <a:gd name="connsiteX50" fmla="*/ 168477 w 607639"/>
              <a:gd name="connsiteY50" fmla="*/ 220406 h 513787"/>
              <a:gd name="connsiteX51" fmla="*/ 419121 w 607639"/>
              <a:gd name="connsiteY51" fmla="*/ 180506 h 513787"/>
              <a:gd name="connsiteX52" fmla="*/ 484258 w 607639"/>
              <a:gd name="connsiteY52" fmla="*/ 180506 h 513787"/>
              <a:gd name="connsiteX53" fmla="*/ 504190 w 607639"/>
              <a:gd name="connsiteY53" fmla="*/ 200412 h 513787"/>
              <a:gd name="connsiteX54" fmla="*/ 504190 w 607639"/>
              <a:gd name="connsiteY54" fmla="*/ 265460 h 513787"/>
              <a:gd name="connsiteX55" fmla="*/ 484258 w 607639"/>
              <a:gd name="connsiteY55" fmla="*/ 285366 h 513787"/>
              <a:gd name="connsiteX56" fmla="*/ 419121 w 607639"/>
              <a:gd name="connsiteY56" fmla="*/ 285366 h 513787"/>
              <a:gd name="connsiteX57" fmla="*/ 399189 w 607639"/>
              <a:gd name="connsiteY57" fmla="*/ 265460 h 513787"/>
              <a:gd name="connsiteX58" fmla="*/ 399189 w 607639"/>
              <a:gd name="connsiteY58" fmla="*/ 200412 h 513787"/>
              <a:gd name="connsiteX59" fmla="*/ 419121 w 607639"/>
              <a:gd name="connsiteY59" fmla="*/ 180506 h 513787"/>
              <a:gd name="connsiteX60" fmla="*/ 271216 w 607639"/>
              <a:gd name="connsiteY60" fmla="*/ 180506 h 513787"/>
              <a:gd name="connsiteX61" fmla="*/ 336353 w 607639"/>
              <a:gd name="connsiteY61" fmla="*/ 180506 h 513787"/>
              <a:gd name="connsiteX62" fmla="*/ 356285 w 607639"/>
              <a:gd name="connsiteY62" fmla="*/ 200412 h 513787"/>
              <a:gd name="connsiteX63" fmla="*/ 356285 w 607639"/>
              <a:gd name="connsiteY63" fmla="*/ 265460 h 513787"/>
              <a:gd name="connsiteX64" fmla="*/ 336353 w 607639"/>
              <a:gd name="connsiteY64" fmla="*/ 285366 h 513787"/>
              <a:gd name="connsiteX65" fmla="*/ 271216 w 607639"/>
              <a:gd name="connsiteY65" fmla="*/ 285366 h 513787"/>
              <a:gd name="connsiteX66" fmla="*/ 251284 w 607639"/>
              <a:gd name="connsiteY66" fmla="*/ 265460 h 513787"/>
              <a:gd name="connsiteX67" fmla="*/ 251284 w 607639"/>
              <a:gd name="connsiteY67" fmla="*/ 200412 h 513787"/>
              <a:gd name="connsiteX68" fmla="*/ 271216 w 607639"/>
              <a:gd name="connsiteY68" fmla="*/ 180506 h 513787"/>
              <a:gd name="connsiteX69" fmla="*/ 123339 w 607639"/>
              <a:gd name="connsiteY69" fmla="*/ 180506 h 513787"/>
              <a:gd name="connsiteX70" fmla="*/ 188420 w 607639"/>
              <a:gd name="connsiteY70" fmla="*/ 180506 h 513787"/>
              <a:gd name="connsiteX71" fmla="*/ 208451 w 607639"/>
              <a:gd name="connsiteY71" fmla="*/ 200412 h 513787"/>
              <a:gd name="connsiteX72" fmla="*/ 208451 w 607639"/>
              <a:gd name="connsiteY72" fmla="*/ 265460 h 513787"/>
              <a:gd name="connsiteX73" fmla="*/ 188420 w 607639"/>
              <a:gd name="connsiteY73" fmla="*/ 285366 h 513787"/>
              <a:gd name="connsiteX74" fmla="*/ 123339 w 607639"/>
              <a:gd name="connsiteY74" fmla="*/ 285366 h 513787"/>
              <a:gd name="connsiteX75" fmla="*/ 103308 w 607639"/>
              <a:gd name="connsiteY75" fmla="*/ 265460 h 513787"/>
              <a:gd name="connsiteX76" fmla="*/ 103308 w 607639"/>
              <a:gd name="connsiteY76" fmla="*/ 200412 h 513787"/>
              <a:gd name="connsiteX77" fmla="*/ 123339 w 607639"/>
              <a:gd name="connsiteY77" fmla="*/ 180506 h 513787"/>
              <a:gd name="connsiteX78" fmla="*/ 39874 w 607639"/>
              <a:gd name="connsiteY78" fmla="*/ 75633 h 513787"/>
              <a:gd name="connsiteX79" fmla="*/ 39874 w 607639"/>
              <a:gd name="connsiteY79" fmla="*/ 473971 h 513787"/>
              <a:gd name="connsiteX80" fmla="*/ 567765 w 607639"/>
              <a:gd name="connsiteY80" fmla="*/ 473971 h 513787"/>
              <a:gd name="connsiteX81" fmla="*/ 567765 w 607639"/>
              <a:gd name="connsiteY81" fmla="*/ 75633 h 513787"/>
              <a:gd name="connsiteX82" fmla="*/ 523173 w 607639"/>
              <a:gd name="connsiteY82" fmla="*/ 75633 h 513787"/>
              <a:gd name="connsiteX83" fmla="*/ 523173 w 607639"/>
              <a:gd name="connsiteY83" fmla="*/ 88342 h 513787"/>
              <a:gd name="connsiteX84" fmla="*/ 503236 w 607639"/>
              <a:gd name="connsiteY84" fmla="*/ 108250 h 513787"/>
              <a:gd name="connsiteX85" fmla="*/ 483299 w 607639"/>
              <a:gd name="connsiteY85" fmla="*/ 88342 h 513787"/>
              <a:gd name="connsiteX86" fmla="*/ 483299 w 607639"/>
              <a:gd name="connsiteY86" fmla="*/ 75633 h 513787"/>
              <a:gd name="connsiteX87" fmla="*/ 423487 w 607639"/>
              <a:gd name="connsiteY87" fmla="*/ 75633 h 513787"/>
              <a:gd name="connsiteX88" fmla="*/ 423487 w 607639"/>
              <a:gd name="connsiteY88" fmla="*/ 88342 h 513787"/>
              <a:gd name="connsiteX89" fmla="*/ 403550 w 607639"/>
              <a:gd name="connsiteY89" fmla="*/ 108250 h 513787"/>
              <a:gd name="connsiteX90" fmla="*/ 383613 w 607639"/>
              <a:gd name="connsiteY90" fmla="*/ 88342 h 513787"/>
              <a:gd name="connsiteX91" fmla="*/ 383613 w 607639"/>
              <a:gd name="connsiteY91" fmla="*/ 75633 h 513787"/>
              <a:gd name="connsiteX92" fmla="*/ 323712 w 607639"/>
              <a:gd name="connsiteY92" fmla="*/ 75633 h 513787"/>
              <a:gd name="connsiteX93" fmla="*/ 323712 w 607639"/>
              <a:gd name="connsiteY93" fmla="*/ 88342 h 513787"/>
              <a:gd name="connsiteX94" fmla="*/ 303775 w 607639"/>
              <a:gd name="connsiteY94" fmla="*/ 108250 h 513787"/>
              <a:gd name="connsiteX95" fmla="*/ 283838 w 607639"/>
              <a:gd name="connsiteY95" fmla="*/ 88342 h 513787"/>
              <a:gd name="connsiteX96" fmla="*/ 283838 w 607639"/>
              <a:gd name="connsiteY96" fmla="*/ 75633 h 513787"/>
              <a:gd name="connsiteX97" fmla="*/ 224026 w 607639"/>
              <a:gd name="connsiteY97" fmla="*/ 75633 h 513787"/>
              <a:gd name="connsiteX98" fmla="*/ 224026 w 607639"/>
              <a:gd name="connsiteY98" fmla="*/ 88342 h 513787"/>
              <a:gd name="connsiteX99" fmla="*/ 204089 w 607639"/>
              <a:gd name="connsiteY99" fmla="*/ 108250 h 513787"/>
              <a:gd name="connsiteX100" fmla="*/ 184152 w 607639"/>
              <a:gd name="connsiteY100" fmla="*/ 88342 h 513787"/>
              <a:gd name="connsiteX101" fmla="*/ 184152 w 607639"/>
              <a:gd name="connsiteY101" fmla="*/ 75633 h 513787"/>
              <a:gd name="connsiteX102" fmla="*/ 124340 w 607639"/>
              <a:gd name="connsiteY102" fmla="*/ 75633 h 513787"/>
              <a:gd name="connsiteX103" fmla="*/ 124340 w 607639"/>
              <a:gd name="connsiteY103" fmla="*/ 88342 h 513787"/>
              <a:gd name="connsiteX104" fmla="*/ 104403 w 607639"/>
              <a:gd name="connsiteY104" fmla="*/ 108250 h 513787"/>
              <a:gd name="connsiteX105" fmla="*/ 84466 w 607639"/>
              <a:gd name="connsiteY105" fmla="*/ 88342 h 513787"/>
              <a:gd name="connsiteX106" fmla="*/ 84466 w 607639"/>
              <a:gd name="connsiteY106" fmla="*/ 75633 h 513787"/>
              <a:gd name="connsiteX107" fmla="*/ 104403 w 607639"/>
              <a:gd name="connsiteY107" fmla="*/ 0 h 513787"/>
              <a:gd name="connsiteX108" fmla="*/ 124340 w 607639"/>
              <a:gd name="connsiteY108" fmla="*/ 19908 h 513787"/>
              <a:gd name="connsiteX109" fmla="*/ 124340 w 607639"/>
              <a:gd name="connsiteY109" fmla="*/ 35817 h 513787"/>
              <a:gd name="connsiteX110" fmla="*/ 184152 w 607639"/>
              <a:gd name="connsiteY110" fmla="*/ 35817 h 513787"/>
              <a:gd name="connsiteX111" fmla="*/ 184152 w 607639"/>
              <a:gd name="connsiteY111" fmla="*/ 19908 h 513787"/>
              <a:gd name="connsiteX112" fmla="*/ 204089 w 607639"/>
              <a:gd name="connsiteY112" fmla="*/ 0 h 513787"/>
              <a:gd name="connsiteX113" fmla="*/ 224026 w 607639"/>
              <a:gd name="connsiteY113" fmla="*/ 19908 h 513787"/>
              <a:gd name="connsiteX114" fmla="*/ 224026 w 607639"/>
              <a:gd name="connsiteY114" fmla="*/ 35817 h 513787"/>
              <a:gd name="connsiteX115" fmla="*/ 283838 w 607639"/>
              <a:gd name="connsiteY115" fmla="*/ 35817 h 513787"/>
              <a:gd name="connsiteX116" fmla="*/ 283838 w 607639"/>
              <a:gd name="connsiteY116" fmla="*/ 19908 h 513787"/>
              <a:gd name="connsiteX117" fmla="*/ 303775 w 607639"/>
              <a:gd name="connsiteY117" fmla="*/ 0 h 513787"/>
              <a:gd name="connsiteX118" fmla="*/ 323712 w 607639"/>
              <a:gd name="connsiteY118" fmla="*/ 19908 h 513787"/>
              <a:gd name="connsiteX119" fmla="*/ 323712 w 607639"/>
              <a:gd name="connsiteY119" fmla="*/ 35817 h 513787"/>
              <a:gd name="connsiteX120" fmla="*/ 383613 w 607639"/>
              <a:gd name="connsiteY120" fmla="*/ 35817 h 513787"/>
              <a:gd name="connsiteX121" fmla="*/ 383613 w 607639"/>
              <a:gd name="connsiteY121" fmla="*/ 19908 h 513787"/>
              <a:gd name="connsiteX122" fmla="*/ 403550 w 607639"/>
              <a:gd name="connsiteY122" fmla="*/ 0 h 513787"/>
              <a:gd name="connsiteX123" fmla="*/ 423487 w 607639"/>
              <a:gd name="connsiteY123" fmla="*/ 19908 h 513787"/>
              <a:gd name="connsiteX124" fmla="*/ 423487 w 607639"/>
              <a:gd name="connsiteY124" fmla="*/ 35817 h 513787"/>
              <a:gd name="connsiteX125" fmla="*/ 483299 w 607639"/>
              <a:gd name="connsiteY125" fmla="*/ 35817 h 513787"/>
              <a:gd name="connsiteX126" fmla="*/ 483299 w 607639"/>
              <a:gd name="connsiteY126" fmla="*/ 19908 h 513787"/>
              <a:gd name="connsiteX127" fmla="*/ 503236 w 607639"/>
              <a:gd name="connsiteY127" fmla="*/ 0 h 513787"/>
              <a:gd name="connsiteX128" fmla="*/ 523173 w 607639"/>
              <a:gd name="connsiteY128" fmla="*/ 19908 h 513787"/>
              <a:gd name="connsiteX129" fmla="*/ 523173 w 607639"/>
              <a:gd name="connsiteY129" fmla="*/ 35817 h 513787"/>
              <a:gd name="connsiteX130" fmla="*/ 587702 w 607639"/>
              <a:gd name="connsiteY130" fmla="*/ 35817 h 513787"/>
              <a:gd name="connsiteX131" fmla="*/ 607639 w 607639"/>
              <a:gd name="connsiteY131" fmla="*/ 55725 h 513787"/>
              <a:gd name="connsiteX132" fmla="*/ 607639 w 607639"/>
              <a:gd name="connsiteY132" fmla="*/ 493879 h 513787"/>
              <a:gd name="connsiteX133" fmla="*/ 587702 w 607639"/>
              <a:gd name="connsiteY133" fmla="*/ 513787 h 513787"/>
              <a:gd name="connsiteX134" fmla="*/ 19937 w 607639"/>
              <a:gd name="connsiteY134" fmla="*/ 513787 h 513787"/>
              <a:gd name="connsiteX135" fmla="*/ 0 w 607639"/>
              <a:gd name="connsiteY135" fmla="*/ 493879 h 513787"/>
              <a:gd name="connsiteX136" fmla="*/ 0 w 607639"/>
              <a:gd name="connsiteY136" fmla="*/ 55725 h 513787"/>
              <a:gd name="connsiteX137" fmla="*/ 19937 w 607639"/>
              <a:gd name="connsiteY137" fmla="*/ 35817 h 513787"/>
              <a:gd name="connsiteX138" fmla="*/ 84466 w 607639"/>
              <a:gd name="connsiteY138" fmla="*/ 35817 h 513787"/>
              <a:gd name="connsiteX139" fmla="*/ 84466 w 607639"/>
              <a:gd name="connsiteY139" fmla="*/ 19908 h 513787"/>
              <a:gd name="connsiteX140" fmla="*/ 104403 w 607639"/>
              <a:gd name="connsiteY140" fmla="*/ 0 h 51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607639" h="513787">
                <a:moveTo>
                  <a:pt x="439054" y="375632"/>
                </a:moveTo>
                <a:lnTo>
                  <a:pt x="439054" y="400870"/>
                </a:lnTo>
                <a:lnTo>
                  <a:pt x="464325" y="400870"/>
                </a:lnTo>
                <a:lnTo>
                  <a:pt x="464325" y="375632"/>
                </a:lnTo>
                <a:close/>
                <a:moveTo>
                  <a:pt x="291149" y="375632"/>
                </a:moveTo>
                <a:lnTo>
                  <a:pt x="291149" y="400870"/>
                </a:lnTo>
                <a:lnTo>
                  <a:pt x="316420" y="400870"/>
                </a:lnTo>
                <a:lnTo>
                  <a:pt x="316420" y="375632"/>
                </a:lnTo>
                <a:close/>
                <a:moveTo>
                  <a:pt x="143282" y="375632"/>
                </a:moveTo>
                <a:lnTo>
                  <a:pt x="143282" y="400870"/>
                </a:lnTo>
                <a:lnTo>
                  <a:pt x="168477" y="400870"/>
                </a:lnTo>
                <a:lnTo>
                  <a:pt x="168477" y="375632"/>
                </a:lnTo>
                <a:close/>
                <a:moveTo>
                  <a:pt x="419121" y="335821"/>
                </a:moveTo>
                <a:lnTo>
                  <a:pt x="484258" y="335821"/>
                </a:lnTo>
                <a:cubicBezTo>
                  <a:pt x="495292" y="335821"/>
                  <a:pt x="504190" y="344707"/>
                  <a:pt x="504190" y="355727"/>
                </a:cubicBezTo>
                <a:lnTo>
                  <a:pt x="504190" y="420775"/>
                </a:lnTo>
                <a:cubicBezTo>
                  <a:pt x="504190" y="431795"/>
                  <a:pt x="495292" y="440681"/>
                  <a:pt x="484258" y="440681"/>
                </a:cubicBezTo>
                <a:lnTo>
                  <a:pt x="419121" y="440681"/>
                </a:lnTo>
                <a:cubicBezTo>
                  <a:pt x="408087" y="440681"/>
                  <a:pt x="399189" y="431795"/>
                  <a:pt x="399189" y="420775"/>
                </a:cubicBezTo>
                <a:lnTo>
                  <a:pt x="399189" y="355727"/>
                </a:lnTo>
                <a:cubicBezTo>
                  <a:pt x="399189" y="344707"/>
                  <a:pt x="408087" y="335821"/>
                  <a:pt x="419121" y="335821"/>
                </a:cubicBezTo>
                <a:close/>
                <a:moveTo>
                  <a:pt x="271216" y="335821"/>
                </a:moveTo>
                <a:lnTo>
                  <a:pt x="336353" y="335821"/>
                </a:lnTo>
                <a:cubicBezTo>
                  <a:pt x="347387" y="335821"/>
                  <a:pt x="356285" y="344707"/>
                  <a:pt x="356285" y="355727"/>
                </a:cubicBezTo>
                <a:lnTo>
                  <a:pt x="356285" y="420775"/>
                </a:lnTo>
                <a:cubicBezTo>
                  <a:pt x="356285" y="431795"/>
                  <a:pt x="347387" y="440681"/>
                  <a:pt x="336353" y="440681"/>
                </a:cubicBezTo>
                <a:lnTo>
                  <a:pt x="271216" y="440681"/>
                </a:lnTo>
                <a:cubicBezTo>
                  <a:pt x="260271" y="440681"/>
                  <a:pt x="251284" y="431795"/>
                  <a:pt x="251284" y="420775"/>
                </a:cubicBezTo>
                <a:lnTo>
                  <a:pt x="251284" y="355727"/>
                </a:lnTo>
                <a:cubicBezTo>
                  <a:pt x="251284" y="344707"/>
                  <a:pt x="260271" y="335821"/>
                  <a:pt x="271216" y="335821"/>
                </a:cubicBezTo>
                <a:close/>
                <a:moveTo>
                  <a:pt x="123339" y="335821"/>
                </a:moveTo>
                <a:lnTo>
                  <a:pt x="188420" y="335821"/>
                </a:lnTo>
                <a:cubicBezTo>
                  <a:pt x="199459" y="335821"/>
                  <a:pt x="208451" y="344707"/>
                  <a:pt x="208451" y="355727"/>
                </a:cubicBezTo>
                <a:lnTo>
                  <a:pt x="208451" y="420775"/>
                </a:lnTo>
                <a:cubicBezTo>
                  <a:pt x="208451" y="431795"/>
                  <a:pt x="199459" y="440681"/>
                  <a:pt x="188420" y="440681"/>
                </a:cubicBezTo>
                <a:lnTo>
                  <a:pt x="123339" y="440681"/>
                </a:lnTo>
                <a:cubicBezTo>
                  <a:pt x="112300" y="440681"/>
                  <a:pt x="103308" y="431795"/>
                  <a:pt x="103308" y="420775"/>
                </a:cubicBezTo>
                <a:lnTo>
                  <a:pt x="103308" y="355727"/>
                </a:lnTo>
                <a:cubicBezTo>
                  <a:pt x="103308" y="344707"/>
                  <a:pt x="112300" y="335821"/>
                  <a:pt x="123339" y="335821"/>
                </a:cubicBezTo>
                <a:close/>
                <a:moveTo>
                  <a:pt x="439054" y="220406"/>
                </a:moveTo>
                <a:lnTo>
                  <a:pt x="439054" y="245555"/>
                </a:lnTo>
                <a:lnTo>
                  <a:pt x="464325" y="245555"/>
                </a:lnTo>
                <a:lnTo>
                  <a:pt x="464325" y="220406"/>
                </a:lnTo>
                <a:close/>
                <a:moveTo>
                  <a:pt x="291149" y="220406"/>
                </a:moveTo>
                <a:lnTo>
                  <a:pt x="291149" y="245555"/>
                </a:lnTo>
                <a:lnTo>
                  <a:pt x="316420" y="245555"/>
                </a:lnTo>
                <a:lnTo>
                  <a:pt x="316420" y="220406"/>
                </a:lnTo>
                <a:close/>
                <a:moveTo>
                  <a:pt x="143282" y="220406"/>
                </a:moveTo>
                <a:lnTo>
                  <a:pt x="143282" y="245555"/>
                </a:lnTo>
                <a:lnTo>
                  <a:pt x="168477" y="245555"/>
                </a:lnTo>
                <a:lnTo>
                  <a:pt x="168477" y="220406"/>
                </a:lnTo>
                <a:close/>
                <a:moveTo>
                  <a:pt x="419121" y="180506"/>
                </a:moveTo>
                <a:lnTo>
                  <a:pt x="484258" y="180506"/>
                </a:lnTo>
                <a:cubicBezTo>
                  <a:pt x="495292" y="180506"/>
                  <a:pt x="504190" y="189481"/>
                  <a:pt x="504190" y="200412"/>
                </a:cubicBezTo>
                <a:lnTo>
                  <a:pt x="504190" y="265460"/>
                </a:lnTo>
                <a:cubicBezTo>
                  <a:pt x="504190" y="276480"/>
                  <a:pt x="495292" y="285366"/>
                  <a:pt x="484258" y="285366"/>
                </a:cubicBezTo>
                <a:lnTo>
                  <a:pt x="419121" y="285366"/>
                </a:lnTo>
                <a:cubicBezTo>
                  <a:pt x="408087" y="285366"/>
                  <a:pt x="399189" y="276480"/>
                  <a:pt x="399189" y="265460"/>
                </a:cubicBezTo>
                <a:lnTo>
                  <a:pt x="399189" y="200412"/>
                </a:lnTo>
                <a:cubicBezTo>
                  <a:pt x="399189" y="189481"/>
                  <a:pt x="408087" y="180506"/>
                  <a:pt x="419121" y="180506"/>
                </a:cubicBezTo>
                <a:close/>
                <a:moveTo>
                  <a:pt x="271216" y="180506"/>
                </a:moveTo>
                <a:lnTo>
                  <a:pt x="336353" y="180506"/>
                </a:lnTo>
                <a:cubicBezTo>
                  <a:pt x="347387" y="180506"/>
                  <a:pt x="356285" y="189481"/>
                  <a:pt x="356285" y="200412"/>
                </a:cubicBezTo>
                <a:lnTo>
                  <a:pt x="356285" y="265460"/>
                </a:lnTo>
                <a:cubicBezTo>
                  <a:pt x="356285" y="276480"/>
                  <a:pt x="347387" y="285366"/>
                  <a:pt x="336353" y="285366"/>
                </a:cubicBezTo>
                <a:lnTo>
                  <a:pt x="271216" y="285366"/>
                </a:lnTo>
                <a:cubicBezTo>
                  <a:pt x="260271" y="285366"/>
                  <a:pt x="251284" y="276480"/>
                  <a:pt x="251284" y="265460"/>
                </a:cubicBezTo>
                <a:lnTo>
                  <a:pt x="251284" y="200412"/>
                </a:lnTo>
                <a:cubicBezTo>
                  <a:pt x="251284" y="189481"/>
                  <a:pt x="260271" y="180506"/>
                  <a:pt x="271216" y="180506"/>
                </a:cubicBezTo>
                <a:close/>
                <a:moveTo>
                  <a:pt x="123339" y="180506"/>
                </a:moveTo>
                <a:lnTo>
                  <a:pt x="188420" y="180506"/>
                </a:lnTo>
                <a:cubicBezTo>
                  <a:pt x="199459" y="180506"/>
                  <a:pt x="208451" y="189481"/>
                  <a:pt x="208451" y="200412"/>
                </a:cubicBezTo>
                <a:lnTo>
                  <a:pt x="208451" y="265460"/>
                </a:lnTo>
                <a:cubicBezTo>
                  <a:pt x="208451" y="276480"/>
                  <a:pt x="199459" y="285366"/>
                  <a:pt x="188420" y="285366"/>
                </a:cubicBezTo>
                <a:lnTo>
                  <a:pt x="123339" y="285366"/>
                </a:lnTo>
                <a:cubicBezTo>
                  <a:pt x="112300" y="285366"/>
                  <a:pt x="103308" y="276480"/>
                  <a:pt x="103308" y="265460"/>
                </a:cubicBezTo>
                <a:lnTo>
                  <a:pt x="103308" y="200412"/>
                </a:lnTo>
                <a:cubicBezTo>
                  <a:pt x="103308" y="189481"/>
                  <a:pt x="112300" y="180506"/>
                  <a:pt x="123339" y="180506"/>
                </a:cubicBezTo>
                <a:close/>
                <a:moveTo>
                  <a:pt x="39874" y="75633"/>
                </a:moveTo>
                <a:lnTo>
                  <a:pt x="39874" y="473971"/>
                </a:lnTo>
                <a:lnTo>
                  <a:pt x="567765" y="473971"/>
                </a:lnTo>
                <a:lnTo>
                  <a:pt x="567765" y="75633"/>
                </a:lnTo>
                <a:lnTo>
                  <a:pt x="523173" y="75633"/>
                </a:lnTo>
                <a:lnTo>
                  <a:pt x="523173" y="88342"/>
                </a:lnTo>
                <a:cubicBezTo>
                  <a:pt x="523173" y="99273"/>
                  <a:pt x="514272" y="108250"/>
                  <a:pt x="503236" y="108250"/>
                </a:cubicBezTo>
                <a:cubicBezTo>
                  <a:pt x="492199" y="108250"/>
                  <a:pt x="483299" y="99273"/>
                  <a:pt x="483299" y="88342"/>
                </a:cubicBezTo>
                <a:lnTo>
                  <a:pt x="483299" y="75633"/>
                </a:lnTo>
                <a:lnTo>
                  <a:pt x="423487" y="75633"/>
                </a:lnTo>
                <a:lnTo>
                  <a:pt x="423487" y="88342"/>
                </a:lnTo>
                <a:cubicBezTo>
                  <a:pt x="423487" y="99273"/>
                  <a:pt x="414498" y="108250"/>
                  <a:pt x="403550" y="108250"/>
                </a:cubicBezTo>
                <a:cubicBezTo>
                  <a:pt x="392513" y="108250"/>
                  <a:pt x="383613" y="99273"/>
                  <a:pt x="383613" y="88342"/>
                </a:cubicBezTo>
                <a:lnTo>
                  <a:pt x="383613" y="75633"/>
                </a:lnTo>
                <a:lnTo>
                  <a:pt x="323712" y="75633"/>
                </a:lnTo>
                <a:lnTo>
                  <a:pt x="323712" y="88342"/>
                </a:lnTo>
                <a:cubicBezTo>
                  <a:pt x="323712" y="99273"/>
                  <a:pt x="314812" y="108250"/>
                  <a:pt x="303775" y="108250"/>
                </a:cubicBezTo>
                <a:cubicBezTo>
                  <a:pt x="292827" y="108250"/>
                  <a:pt x="283838" y="99273"/>
                  <a:pt x="283838" y="88342"/>
                </a:cubicBezTo>
                <a:lnTo>
                  <a:pt x="283838" y="75633"/>
                </a:lnTo>
                <a:lnTo>
                  <a:pt x="224026" y="75633"/>
                </a:lnTo>
                <a:lnTo>
                  <a:pt x="224026" y="88342"/>
                </a:lnTo>
                <a:cubicBezTo>
                  <a:pt x="224026" y="99273"/>
                  <a:pt x="215126" y="108250"/>
                  <a:pt x="204089" y="108250"/>
                </a:cubicBezTo>
                <a:cubicBezTo>
                  <a:pt x="193052" y="108250"/>
                  <a:pt x="184152" y="99273"/>
                  <a:pt x="184152" y="88342"/>
                </a:cubicBezTo>
                <a:lnTo>
                  <a:pt x="184152" y="75633"/>
                </a:lnTo>
                <a:lnTo>
                  <a:pt x="124340" y="75633"/>
                </a:lnTo>
                <a:lnTo>
                  <a:pt x="124340" y="88342"/>
                </a:lnTo>
                <a:cubicBezTo>
                  <a:pt x="124340" y="99273"/>
                  <a:pt x="115351" y="108250"/>
                  <a:pt x="104403" y="108250"/>
                </a:cubicBezTo>
                <a:cubicBezTo>
                  <a:pt x="93367" y="108250"/>
                  <a:pt x="84466" y="99273"/>
                  <a:pt x="84466" y="88342"/>
                </a:cubicBezTo>
                <a:lnTo>
                  <a:pt x="84466" y="75633"/>
                </a:lnTo>
                <a:close/>
                <a:moveTo>
                  <a:pt x="104403" y="0"/>
                </a:moveTo>
                <a:cubicBezTo>
                  <a:pt x="115351" y="0"/>
                  <a:pt x="124340" y="8888"/>
                  <a:pt x="124340" y="19908"/>
                </a:cubicBezTo>
                <a:lnTo>
                  <a:pt x="124340" y="35817"/>
                </a:lnTo>
                <a:lnTo>
                  <a:pt x="184152" y="35817"/>
                </a:lnTo>
                <a:lnTo>
                  <a:pt x="184152" y="19908"/>
                </a:lnTo>
                <a:cubicBezTo>
                  <a:pt x="184152" y="8888"/>
                  <a:pt x="193052" y="0"/>
                  <a:pt x="204089" y="0"/>
                </a:cubicBezTo>
                <a:cubicBezTo>
                  <a:pt x="215126" y="0"/>
                  <a:pt x="224026" y="8888"/>
                  <a:pt x="224026" y="19908"/>
                </a:cubicBezTo>
                <a:lnTo>
                  <a:pt x="224026" y="35817"/>
                </a:lnTo>
                <a:lnTo>
                  <a:pt x="283838" y="35817"/>
                </a:lnTo>
                <a:lnTo>
                  <a:pt x="283838" y="19908"/>
                </a:lnTo>
                <a:cubicBezTo>
                  <a:pt x="283838" y="8888"/>
                  <a:pt x="292827" y="0"/>
                  <a:pt x="303775" y="0"/>
                </a:cubicBezTo>
                <a:cubicBezTo>
                  <a:pt x="314812" y="0"/>
                  <a:pt x="323712" y="8888"/>
                  <a:pt x="323712" y="19908"/>
                </a:cubicBezTo>
                <a:lnTo>
                  <a:pt x="323712" y="35817"/>
                </a:lnTo>
                <a:lnTo>
                  <a:pt x="383613" y="35817"/>
                </a:lnTo>
                <a:lnTo>
                  <a:pt x="383613" y="19908"/>
                </a:lnTo>
                <a:cubicBezTo>
                  <a:pt x="383613" y="8888"/>
                  <a:pt x="392513" y="0"/>
                  <a:pt x="403550" y="0"/>
                </a:cubicBezTo>
                <a:cubicBezTo>
                  <a:pt x="414498" y="0"/>
                  <a:pt x="423487" y="8888"/>
                  <a:pt x="423487" y="19908"/>
                </a:cubicBezTo>
                <a:lnTo>
                  <a:pt x="423487" y="35817"/>
                </a:lnTo>
                <a:lnTo>
                  <a:pt x="483299" y="35817"/>
                </a:lnTo>
                <a:lnTo>
                  <a:pt x="483299" y="19908"/>
                </a:lnTo>
                <a:cubicBezTo>
                  <a:pt x="483299" y="8888"/>
                  <a:pt x="492199" y="0"/>
                  <a:pt x="503236" y="0"/>
                </a:cubicBezTo>
                <a:cubicBezTo>
                  <a:pt x="514272" y="0"/>
                  <a:pt x="523173" y="8888"/>
                  <a:pt x="523173" y="19908"/>
                </a:cubicBezTo>
                <a:lnTo>
                  <a:pt x="523173" y="35817"/>
                </a:lnTo>
                <a:lnTo>
                  <a:pt x="587702" y="35817"/>
                </a:lnTo>
                <a:cubicBezTo>
                  <a:pt x="598649" y="35817"/>
                  <a:pt x="607639" y="44704"/>
                  <a:pt x="607639" y="55725"/>
                </a:cubicBezTo>
                <a:lnTo>
                  <a:pt x="607639" y="493879"/>
                </a:lnTo>
                <a:cubicBezTo>
                  <a:pt x="607639" y="504900"/>
                  <a:pt x="598649" y="513787"/>
                  <a:pt x="587702" y="513787"/>
                </a:cubicBezTo>
                <a:lnTo>
                  <a:pt x="19937" y="513787"/>
                </a:lnTo>
                <a:cubicBezTo>
                  <a:pt x="8901" y="513787"/>
                  <a:pt x="0" y="504900"/>
                  <a:pt x="0" y="493879"/>
                </a:cubicBezTo>
                <a:lnTo>
                  <a:pt x="0" y="55725"/>
                </a:lnTo>
                <a:cubicBezTo>
                  <a:pt x="0" y="44704"/>
                  <a:pt x="8901" y="35817"/>
                  <a:pt x="19937" y="35817"/>
                </a:cubicBezTo>
                <a:lnTo>
                  <a:pt x="84466" y="35817"/>
                </a:lnTo>
                <a:lnTo>
                  <a:pt x="84466" y="19908"/>
                </a:lnTo>
                <a:cubicBezTo>
                  <a:pt x="84466" y="8888"/>
                  <a:pt x="93367" y="0"/>
                  <a:pt x="104403" y="0"/>
                </a:cubicBezTo>
                <a:close/>
              </a:path>
            </a:pathLst>
          </a:cu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1" name="圆角矩形 50"/>
          <p:cNvSpPr/>
          <p:nvPr/>
        </p:nvSpPr>
        <p:spPr>
          <a:xfrm>
            <a:off x="3823186" y="3084910"/>
            <a:ext cx="281183" cy="328613"/>
          </a:xfrm>
          <a:custGeom>
            <a:avLst/>
            <a:gdLst>
              <a:gd name="connsiteX0" fmla="*/ 85425 w 520420"/>
              <a:gd name="connsiteY0" fmla="*/ 514563 h 608203"/>
              <a:gd name="connsiteX1" fmla="*/ 434996 w 520420"/>
              <a:gd name="connsiteY1" fmla="*/ 514563 h 608203"/>
              <a:gd name="connsiteX2" fmla="*/ 448302 w 520420"/>
              <a:gd name="connsiteY2" fmla="*/ 527865 h 608203"/>
              <a:gd name="connsiteX3" fmla="*/ 434996 w 520420"/>
              <a:gd name="connsiteY3" fmla="*/ 541166 h 608203"/>
              <a:gd name="connsiteX4" fmla="*/ 85425 w 520420"/>
              <a:gd name="connsiteY4" fmla="*/ 541166 h 608203"/>
              <a:gd name="connsiteX5" fmla="*/ 72118 w 520420"/>
              <a:gd name="connsiteY5" fmla="*/ 527865 h 608203"/>
              <a:gd name="connsiteX6" fmla="*/ 85425 w 520420"/>
              <a:gd name="connsiteY6" fmla="*/ 514563 h 608203"/>
              <a:gd name="connsiteX7" fmla="*/ 85425 w 520420"/>
              <a:gd name="connsiteY7" fmla="*/ 456840 h 608203"/>
              <a:gd name="connsiteX8" fmla="*/ 434996 w 520420"/>
              <a:gd name="connsiteY8" fmla="*/ 456840 h 608203"/>
              <a:gd name="connsiteX9" fmla="*/ 448302 w 520420"/>
              <a:gd name="connsiteY9" fmla="*/ 470127 h 608203"/>
              <a:gd name="connsiteX10" fmla="*/ 434996 w 520420"/>
              <a:gd name="connsiteY10" fmla="*/ 483514 h 608203"/>
              <a:gd name="connsiteX11" fmla="*/ 85425 w 520420"/>
              <a:gd name="connsiteY11" fmla="*/ 483514 h 608203"/>
              <a:gd name="connsiteX12" fmla="*/ 72118 w 520420"/>
              <a:gd name="connsiteY12" fmla="*/ 470127 h 608203"/>
              <a:gd name="connsiteX13" fmla="*/ 85425 w 520420"/>
              <a:gd name="connsiteY13" fmla="*/ 456840 h 608203"/>
              <a:gd name="connsiteX14" fmla="*/ 85425 w 520420"/>
              <a:gd name="connsiteY14" fmla="*/ 399118 h 608203"/>
              <a:gd name="connsiteX15" fmla="*/ 434996 w 520420"/>
              <a:gd name="connsiteY15" fmla="*/ 399118 h 608203"/>
              <a:gd name="connsiteX16" fmla="*/ 448302 w 520420"/>
              <a:gd name="connsiteY16" fmla="*/ 412505 h 608203"/>
              <a:gd name="connsiteX17" fmla="*/ 434996 w 520420"/>
              <a:gd name="connsiteY17" fmla="*/ 425792 h 608203"/>
              <a:gd name="connsiteX18" fmla="*/ 85425 w 520420"/>
              <a:gd name="connsiteY18" fmla="*/ 425792 h 608203"/>
              <a:gd name="connsiteX19" fmla="*/ 72118 w 520420"/>
              <a:gd name="connsiteY19" fmla="*/ 412505 h 608203"/>
              <a:gd name="connsiteX20" fmla="*/ 85425 w 520420"/>
              <a:gd name="connsiteY20" fmla="*/ 399118 h 608203"/>
              <a:gd name="connsiteX21" fmla="*/ 85425 w 520420"/>
              <a:gd name="connsiteY21" fmla="*/ 341325 h 608203"/>
              <a:gd name="connsiteX22" fmla="*/ 434996 w 520420"/>
              <a:gd name="connsiteY22" fmla="*/ 341325 h 608203"/>
              <a:gd name="connsiteX23" fmla="*/ 448302 w 520420"/>
              <a:gd name="connsiteY23" fmla="*/ 354712 h 608203"/>
              <a:gd name="connsiteX24" fmla="*/ 434996 w 520420"/>
              <a:gd name="connsiteY24" fmla="*/ 367999 h 608203"/>
              <a:gd name="connsiteX25" fmla="*/ 85425 w 520420"/>
              <a:gd name="connsiteY25" fmla="*/ 367999 h 608203"/>
              <a:gd name="connsiteX26" fmla="*/ 72118 w 520420"/>
              <a:gd name="connsiteY26" fmla="*/ 354712 h 608203"/>
              <a:gd name="connsiteX27" fmla="*/ 85425 w 520420"/>
              <a:gd name="connsiteY27" fmla="*/ 341325 h 608203"/>
              <a:gd name="connsiteX28" fmla="*/ 88167 w 520420"/>
              <a:gd name="connsiteY28" fmla="*/ 85635 h 608203"/>
              <a:gd name="connsiteX29" fmla="*/ 88167 w 520420"/>
              <a:gd name="connsiteY29" fmla="*/ 273441 h 608203"/>
              <a:gd name="connsiteX30" fmla="*/ 225495 w 520420"/>
              <a:gd name="connsiteY30" fmla="*/ 273441 h 608203"/>
              <a:gd name="connsiteX31" fmla="*/ 225495 w 520420"/>
              <a:gd name="connsiteY31" fmla="*/ 85635 h 608203"/>
              <a:gd name="connsiteX32" fmla="*/ 74865 w 520420"/>
              <a:gd name="connsiteY32" fmla="*/ 59063 h 608203"/>
              <a:gd name="connsiteX33" fmla="*/ 238897 w 520420"/>
              <a:gd name="connsiteY33" fmla="*/ 59063 h 608203"/>
              <a:gd name="connsiteX34" fmla="*/ 252200 w 520420"/>
              <a:gd name="connsiteY34" fmla="*/ 72349 h 608203"/>
              <a:gd name="connsiteX35" fmla="*/ 252200 w 520420"/>
              <a:gd name="connsiteY35" fmla="*/ 286827 h 608203"/>
              <a:gd name="connsiteX36" fmla="*/ 238897 w 520420"/>
              <a:gd name="connsiteY36" fmla="*/ 300114 h 608203"/>
              <a:gd name="connsiteX37" fmla="*/ 74865 w 520420"/>
              <a:gd name="connsiteY37" fmla="*/ 300114 h 608203"/>
              <a:gd name="connsiteX38" fmla="*/ 61462 w 520420"/>
              <a:gd name="connsiteY38" fmla="*/ 286827 h 608203"/>
              <a:gd name="connsiteX39" fmla="*/ 61462 w 520420"/>
              <a:gd name="connsiteY39" fmla="*/ 72349 h 608203"/>
              <a:gd name="connsiteX40" fmla="*/ 74865 w 520420"/>
              <a:gd name="connsiteY40" fmla="*/ 59063 h 608203"/>
              <a:gd name="connsiteX41" fmla="*/ 386263 w 520420"/>
              <a:gd name="connsiteY41" fmla="*/ 45655 h 608203"/>
              <a:gd name="connsiteX42" fmla="*/ 386263 w 520420"/>
              <a:gd name="connsiteY42" fmla="*/ 134967 h 608203"/>
              <a:gd name="connsiteX43" fmla="*/ 475001 w 520420"/>
              <a:gd name="connsiteY43" fmla="*/ 134967 h 608203"/>
              <a:gd name="connsiteX44" fmla="*/ 26711 w 520420"/>
              <a:gd name="connsiteY44" fmla="*/ 26674 h 608203"/>
              <a:gd name="connsiteX45" fmla="*/ 26711 w 520420"/>
              <a:gd name="connsiteY45" fmla="*/ 581629 h 608203"/>
              <a:gd name="connsiteX46" fmla="*/ 493709 w 520420"/>
              <a:gd name="connsiteY46" fmla="*/ 581629 h 608203"/>
              <a:gd name="connsiteX47" fmla="*/ 493709 w 520420"/>
              <a:gd name="connsiteY47" fmla="*/ 161541 h 608203"/>
              <a:gd name="connsiteX48" fmla="*/ 372958 w 520420"/>
              <a:gd name="connsiteY48" fmla="*/ 161541 h 608203"/>
              <a:gd name="connsiteX49" fmla="*/ 359552 w 520420"/>
              <a:gd name="connsiteY49" fmla="*/ 148254 h 608203"/>
              <a:gd name="connsiteX50" fmla="*/ 359552 w 520420"/>
              <a:gd name="connsiteY50" fmla="*/ 26674 h 608203"/>
              <a:gd name="connsiteX51" fmla="*/ 13406 w 520420"/>
              <a:gd name="connsiteY51" fmla="*/ 0 h 608203"/>
              <a:gd name="connsiteX52" fmla="*/ 372958 w 520420"/>
              <a:gd name="connsiteY52" fmla="*/ 0 h 608203"/>
              <a:gd name="connsiteX53" fmla="*/ 382362 w 520420"/>
              <a:gd name="connsiteY53" fmla="*/ 3896 h 608203"/>
              <a:gd name="connsiteX54" fmla="*/ 516518 w 520420"/>
              <a:gd name="connsiteY54" fmla="*/ 137864 h 608203"/>
              <a:gd name="connsiteX55" fmla="*/ 520420 w 520420"/>
              <a:gd name="connsiteY55" fmla="*/ 147255 h 608203"/>
              <a:gd name="connsiteX56" fmla="*/ 520420 w 520420"/>
              <a:gd name="connsiteY56" fmla="*/ 594916 h 608203"/>
              <a:gd name="connsiteX57" fmla="*/ 507114 w 520420"/>
              <a:gd name="connsiteY57" fmla="*/ 608203 h 608203"/>
              <a:gd name="connsiteX58" fmla="*/ 13406 w 520420"/>
              <a:gd name="connsiteY58" fmla="*/ 608203 h 608203"/>
              <a:gd name="connsiteX59" fmla="*/ 0 w 520420"/>
              <a:gd name="connsiteY59" fmla="*/ 594916 h 608203"/>
              <a:gd name="connsiteX60" fmla="*/ 0 w 520420"/>
              <a:gd name="connsiteY60" fmla="*/ 13287 h 608203"/>
              <a:gd name="connsiteX61" fmla="*/ 13406 w 520420"/>
              <a:gd name="connsiteY61" fmla="*/ 0 h 60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20420" h="608203">
                <a:moveTo>
                  <a:pt x="85425" y="514563"/>
                </a:moveTo>
                <a:lnTo>
                  <a:pt x="434996" y="514563"/>
                </a:lnTo>
                <a:cubicBezTo>
                  <a:pt x="442299" y="514563"/>
                  <a:pt x="448302" y="520564"/>
                  <a:pt x="448302" y="527865"/>
                </a:cubicBezTo>
                <a:cubicBezTo>
                  <a:pt x="448302" y="535266"/>
                  <a:pt x="442299" y="541166"/>
                  <a:pt x="434996" y="541166"/>
                </a:cubicBezTo>
                <a:lnTo>
                  <a:pt x="85425" y="541166"/>
                </a:lnTo>
                <a:cubicBezTo>
                  <a:pt x="78121" y="541166"/>
                  <a:pt x="72118" y="535266"/>
                  <a:pt x="72118" y="527865"/>
                </a:cubicBezTo>
                <a:cubicBezTo>
                  <a:pt x="72118" y="520464"/>
                  <a:pt x="78121" y="514563"/>
                  <a:pt x="85425" y="514563"/>
                </a:cubicBezTo>
                <a:close/>
                <a:moveTo>
                  <a:pt x="85425" y="456840"/>
                </a:moveTo>
                <a:lnTo>
                  <a:pt x="434996" y="456840"/>
                </a:lnTo>
                <a:cubicBezTo>
                  <a:pt x="442299" y="456840"/>
                  <a:pt x="448302" y="462834"/>
                  <a:pt x="448302" y="470127"/>
                </a:cubicBezTo>
                <a:cubicBezTo>
                  <a:pt x="448302" y="477520"/>
                  <a:pt x="442299" y="483514"/>
                  <a:pt x="434996" y="483514"/>
                </a:cubicBezTo>
                <a:lnTo>
                  <a:pt x="85425" y="483514"/>
                </a:lnTo>
                <a:cubicBezTo>
                  <a:pt x="78121" y="483514"/>
                  <a:pt x="72118" y="477520"/>
                  <a:pt x="72118" y="470127"/>
                </a:cubicBezTo>
                <a:cubicBezTo>
                  <a:pt x="72118" y="462834"/>
                  <a:pt x="78121" y="456840"/>
                  <a:pt x="85425" y="456840"/>
                </a:cubicBezTo>
                <a:close/>
                <a:moveTo>
                  <a:pt x="85425" y="399118"/>
                </a:moveTo>
                <a:lnTo>
                  <a:pt x="434996" y="399118"/>
                </a:lnTo>
                <a:cubicBezTo>
                  <a:pt x="442299" y="399118"/>
                  <a:pt x="448302" y="405112"/>
                  <a:pt x="448302" y="412505"/>
                </a:cubicBezTo>
                <a:cubicBezTo>
                  <a:pt x="448302" y="419798"/>
                  <a:pt x="442299" y="425792"/>
                  <a:pt x="434996" y="425792"/>
                </a:cubicBezTo>
                <a:lnTo>
                  <a:pt x="85425" y="425792"/>
                </a:lnTo>
                <a:cubicBezTo>
                  <a:pt x="78121" y="425792"/>
                  <a:pt x="72118" y="419798"/>
                  <a:pt x="72118" y="412505"/>
                </a:cubicBezTo>
                <a:cubicBezTo>
                  <a:pt x="72118" y="405112"/>
                  <a:pt x="78121" y="399118"/>
                  <a:pt x="85425" y="399118"/>
                </a:cubicBezTo>
                <a:close/>
                <a:moveTo>
                  <a:pt x="85425" y="341325"/>
                </a:moveTo>
                <a:lnTo>
                  <a:pt x="434996" y="341325"/>
                </a:lnTo>
                <a:cubicBezTo>
                  <a:pt x="442299" y="341325"/>
                  <a:pt x="448302" y="347319"/>
                  <a:pt x="448302" y="354712"/>
                </a:cubicBezTo>
                <a:cubicBezTo>
                  <a:pt x="448302" y="362005"/>
                  <a:pt x="442299" y="367999"/>
                  <a:pt x="434996" y="367999"/>
                </a:cubicBezTo>
                <a:lnTo>
                  <a:pt x="85425" y="367999"/>
                </a:lnTo>
                <a:cubicBezTo>
                  <a:pt x="78121" y="367999"/>
                  <a:pt x="72118" y="362005"/>
                  <a:pt x="72118" y="354712"/>
                </a:cubicBezTo>
                <a:cubicBezTo>
                  <a:pt x="72118" y="347319"/>
                  <a:pt x="78121" y="341325"/>
                  <a:pt x="85425" y="341325"/>
                </a:cubicBezTo>
                <a:close/>
                <a:moveTo>
                  <a:pt x="88167" y="85635"/>
                </a:moveTo>
                <a:lnTo>
                  <a:pt x="88167" y="273441"/>
                </a:lnTo>
                <a:lnTo>
                  <a:pt x="225495" y="273441"/>
                </a:lnTo>
                <a:lnTo>
                  <a:pt x="225495" y="85635"/>
                </a:lnTo>
                <a:close/>
                <a:moveTo>
                  <a:pt x="74865" y="59063"/>
                </a:moveTo>
                <a:lnTo>
                  <a:pt x="238897" y="59063"/>
                </a:lnTo>
                <a:cubicBezTo>
                  <a:pt x="246199" y="59063"/>
                  <a:pt x="252200" y="65057"/>
                  <a:pt x="252200" y="72349"/>
                </a:cubicBezTo>
                <a:lnTo>
                  <a:pt x="252200" y="286827"/>
                </a:lnTo>
                <a:cubicBezTo>
                  <a:pt x="252200" y="294120"/>
                  <a:pt x="246199" y="300114"/>
                  <a:pt x="238897" y="300114"/>
                </a:cubicBezTo>
                <a:lnTo>
                  <a:pt x="74865" y="300114"/>
                </a:lnTo>
                <a:cubicBezTo>
                  <a:pt x="67463" y="300114"/>
                  <a:pt x="61462" y="294120"/>
                  <a:pt x="61462" y="286827"/>
                </a:cubicBezTo>
                <a:lnTo>
                  <a:pt x="61462" y="72349"/>
                </a:lnTo>
                <a:cubicBezTo>
                  <a:pt x="61462" y="65057"/>
                  <a:pt x="67463" y="59063"/>
                  <a:pt x="74865" y="59063"/>
                </a:cubicBezTo>
                <a:close/>
                <a:moveTo>
                  <a:pt x="386263" y="45655"/>
                </a:moveTo>
                <a:lnTo>
                  <a:pt x="386263" y="134967"/>
                </a:lnTo>
                <a:lnTo>
                  <a:pt x="475001" y="134967"/>
                </a:lnTo>
                <a:close/>
                <a:moveTo>
                  <a:pt x="26711" y="26674"/>
                </a:moveTo>
                <a:lnTo>
                  <a:pt x="26711" y="581629"/>
                </a:lnTo>
                <a:lnTo>
                  <a:pt x="493709" y="581629"/>
                </a:lnTo>
                <a:lnTo>
                  <a:pt x="493709" y="161541"/>
                </a:lnTo>
                <a:lnTo>
                  <a:pt x="372958" y="161541"/>
                </a:lnTo>
                <a:cubicBezTo>
                  <a:pt x="365555" y="161541"/>
                  <a:pt x="359552" y="155647"/>
                  <a:pt x="359552" y="148254"/>
                </a:cubicBezTo>
                <a:lnTo>
                  <a:pt x="359552" y="26674"/>
                </a:lnTo>
                <a:close/>
                <a:moveTo>
                  <a:pt x="13406" y="0"/>
                </a:moveTo>
                <a:lnTo>
                  <a:pt x="372958" y="0"/>
                </a:lnTo>
                <a:cubicBezTo>
                  <a:pt x="376259" y="0"/>
                  <a:pt x="379761" y="1398"/>
                  <a:pt x="382362" y="3896"/>
                </a:cubicBezTo>
                <a:lnTo>
                  <a:pt x="516518" y="137864"/>
                </a:lnTo>
                <a:cubicBezTo>
                  <a:pt x="519019" y="140362"/>
                  <a:pt x="520420" y="143759"/>
                  <a:pt x="520420" y="147255"/>
                </a:cubicBezTo>
                <a:lnTo>
                  <a:pt x="520420" y="594916"/>
                </a:lnTo>
                <a:cubicBezTo>
                  <a:pt x="520420" y="602309"/>
                  <a:pt x="514418" y="608203"/>
                  <a:pt x="507114" y="608203"/>
                </a:cubicBezTo>
                <a:lnTo>
                  <a:pt x="13406" y="608203"/>
                </a:lnTo>
                <a:cubicBezTo>
                  <a:pt x="6002" y="608203"/>
                  <a:pt x="0" y="602309"/>
                  <a:pt x="0" y="594916"/>
                </a:cubicBezTo>
                <a:lnTo>
                  <a:pt x="0" y="13287"/>
                </a:lnTo>
                <a:cubicBezTo>
                  <a:pt x="0" y="5994"/>
                  <a:pt x="6002" y="0"/>
                  <a:pt x="13406" y="0"/>
                </a:cubicBezTo>
                <a:close/>
              </a:path>
            </a:pathLst>
          </a:cu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59" name="组合 58"/>
          <p:cNvGrpSpPr/>
          <p:nvPr/>
        </p:nvGrpSpPr>
        <p:grpSpPr>
          <a:xfrm>
            <a:off x="3563728" y="2057400"/>
            <a:ext cx="2021681" cy="649195"/>
            <a:chOff x="7483989" y="3433235"/>
            <a:chExt cx="2695575" cy="865594"/>
          </a:xfrm>
        </p:grpSpPr>
        <p:sp>
          <p:nvSpPr>
            <p:cNvPr id="60" name="矩形 59"/>
            <p:cNvSpPr/>
            <p:nvPr/>
          </p:nvSpPr>
          <p:spPr>
            <a:xfrm>
              <a:off x="7483989" y="3732519"/>
              <a:ext cx="2695575" cy="56631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900" dirty="0">
                  <a:solidFill>
                    <a:schemeClr val="tx1">
                      <a:lumMod val="75000"/>
                      <a:lumOff val="25000"/>
                    </a:schemeClr>
                  </a:solidFill>
                  <a:latin typeface="+mn-ea"/>
                </a:rPr>
                <a:t>用户可以在投影仪或者计算机上进行演示也可以将演示文稿打印出来</a:t>
              </a:r>
            </a:p>
          </p:txBody>
        </p:sp>
        <p:sp>
          <p:nvSpPr>
            <p:cNvPr id="61" name="矩形 60"/>
            <p:cNvSpPr/>
            <p:nvPr/>
          </p:nvSpPr>
          <p:spPr>
            <a:xfrm>
              <a:off x="7483989" y="3433235"/>
              <a:ext cx="2050552" cy="418576"/>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b="1" dirty="0">
                  <a:latin typeface="+mn-ea"/>
                </a:rPr>
                <a:t>时尚</a:t>
              </a:r>
            </a:p>
          </p:txBody>
        </p:sp>
      </p:grpSp>
      <p:grpSp>
        <p:nvGrpSpPr>
          <p:cNvPr id="62" name="组合 61"/>
          <p:cNvGrpSpPr/>
          <p:nvPr/>
        </p:nvGrpSpPr>
        <p:grpSpPr>
          <a:xfrm>
            <a:off x="3563728" y="3664743"/>
            <a:ext cx="2021681" cy="649195"/>
            <a:chOff x="7483989" y="3433235"/>
            <a:chExt cx="2695575" cy="865594"/>
          </a:xfrm>
        </p:grpSpPr>
        <p:sp>
          <p:nvSpPr>
            <p:cNvPr id="63" name="矩形 62"/>
            <p:cNvSpPr/>
            <p:nvPr/>
          </p:nvSpPr>
          <p:spPr>
            <a:xfrm>
              <a:off x="7483989" y="3732519"/>
              <a:ext cx="2695575" cy="56631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900" dirty="0">
                  <a:solidFill>
                    <a:schemeClr val="tx1">
                      <a:lumMod val="75000"/>
                      <a:lumOff val="25000"/>
                    </a:schemeClr>
                  </a:solidFill>
                  <a:latin typeface="+mn-ea"/>
                </a:rPr>
                <a:t>用户可以在投影仪或者计算机上进行演示也可以将演示文稿打印出来</a:t>
              </a:r>
            </a:p>
          </p:txBody>
        </p:sp>
        <p:sp>
          <p:nvSpPr>
            <p:cNvPr id="64" name="矩形 63"/>
            <p:cNvSpPr/>
            <p:nvPr/>
          </p:nvSpPr>
          <p:spPr>
            <a:xfrm>
              <a:off x="7483989" y="3433235"/>
              <a:ext cx="2050552" cy="418576"/>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b="1" dirty="0">
                  <a:latin typeface="+mn-ea"/>
                </a:rPr>
                <a:t>潮流</a:t>
              </a:r>
            </a:p>
          </p:txBody>
        </p:sp>
      </p:grpSp>
      <p:sp>
        <p:nvSpPr>
          <p:cNvPr id="43" name="圆角矩形 42"/>
          <p:cNvSpPr/>
          <p:nvPr/>
        </p:nvSpPr>
        <p:spPr>
          <a:xfrm>
            <a:off x="6255917" y="1307306"/>
            <a:ext cx="657225" cy="657225"/>
          </a:xfrm>
          <a:prstGeom prst="roundRect">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6" name="圆角矩形 45"/>
          <p:cNvSpPr/>
          <p:nvPr/>
        </p:nvSpPr>
        <p:spPr>
          <a:xfrm>
            <a:off x="6255917" y="2913460"/>
            <a:ext cx="657225" cy="657225"/>
          </a:xfrm>
          <a:prstGeom prst="roundRect">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9" name="圆角矩形 48"/>
          <p:cNvSpPr/>
          <p:nvPr/>
        </p:nvSpPr>
        <p:spPr>
          <a:xfrm>
            <a:off x="6420223" y="1560900"/>
            <a:ext cx="328613" cy="164325"/>
          </a:xfrm>
          <a:custGeom>
            <a:avLst/>
            <a:gdLst>
              <a:gd name="connsiteX0" fmla="*/ 33800 w 605663"/>
              <a:gd name="connsiteY0" fmla="*/ 235406 h 302867"/>
              <a:gd name="connsiteX1" fmla="*/ 400530 w 605663"/>
              <a:gd name="connsiteY1" fmla="*/ 235406 h 302867"/>
              <a:gd name="connsiteX2" fmla="*/ 434330 w 605663"/>
              <a:gd name="connsiteY2" fmla="*/ 269136 h 302867"/>
              <a:gd name="connsiteX3" fmla="*/ 400530 w 605663"/>
              <a:gd name="connsiteY3" fmla="*/ 302867 h 302867"/>
              <a:gd name="connsiteX4" fmla="*/ 33800 w 605663"/>
              <a:gd name="connsiteY4" fmla="*/ 302867 h 302867"/>
              <a:gd name="connsiteX5" fmla="*/ 0 w 605663"/>
              <a:gd name="connsiteY5" fmla="*/ 269136 h 302867"/>
              <a:gd name="connsiteX6" fmla="*/ 33800 w 605663"/>
              <a:gd name="connsiteY6" fmla="*/ 235406 h 302867"/>
              <a:gd name="connsiteX7" fmla="*/ 130123 w 605663"/>
              <a:gd name="connsiteY7" fmla="*/ 135062 h 302867"/>
              <a:gd name="connsiteX8" fmla="*/ 400529 w 605663"/>
              <a:gd name="connsiteY8" fmla="*/ 135062 h 302867"/>
              <a:gd name="connsiteX9" fmla="*/ 434330 w 605663"/>
              <a:gd name="connsiteY9" fmla="*/ 168792 h 302867"/>
              <a:gd name="connsiteX10" fmla="*/ 400529 w 605663"/>
              <a:gd name="connsiteY10" fmla="*/ 202523 h 302867"/>
              <a:gd name="connsiteX11" fmla="*/ 130123 w 605663"/>
              <a:gd name="connsiteY11" fmla="*/ 202523 h 302867"/>
              <a:gd name="connsiteX12" fmla="*/ 96322 w 605663"/>
              <a:gd name="connsiteY12" fmla="*/ 168792 h 302867"/>
              <a:gd name="connsiteX13" fmla="*/ 130123 w 605663"/>
              <a:gd name="connsiteY13" fmla="*/ 135062 h 302867"/>
              <a:gd name="connsiteX14" fmla="*/ 488123 w 605663"/>
              <a:gd name="connsiteY14" fmla="*/ 0 h 302867"/>
              <a:gd name="connsiteX15" fmla="*/ 489045 w 605663"/>
              <a:gd name="connsiteY15" fmla="*/ 0 h 302867"/>
              <a:gd name="connsiteX16" fmla="*/ 505331 w 605663"/>
              <a:gd name="connsiteY16" fmla="*/ 16883 h 302867"/>
              <a:gd name="connsiteX17" fmla="*/ 505331 w 605663"/>
              <a:gd name="connsiteY17" fmla="*/ 33612 h 302867"/>
              <a:gd name="connsiteX18" fmla="*/ 589530 w 605663"/>
              <a:gd name="connsiteY18" fmla="*/ 46658 h 302867"/>
              <a:gd name="connsiteX19" fmla="*/ 605663 w 605663"/>
              <a:gd name="connsiteY19" fmla="*/ 65536 h 302867"/>
              <a:gd name="connsiteX20" fmla="*/ 605663 w 605663"/>
              <a:gd name="connsiteY20" fmla="*/ 67531 h 302867"/>
              <a:gd name="connsiteX21" fmla="*/ 589530 w 605663"/>
              <a:gd name="connsiteY21" fmla="*/ 86409 h 302867"/>
              <a:gd name="connsiteX22" fmla="*/ 505331 w 605663"/>
              <a:gd name="connsiteY22" fmla="*/ 99608 h 302867"/>
              <a:gd name="connsiteX23" fmla="*/ 505331 w 605663"/>
              <a:gd name="connsiteY23" fmla="*/ 118179 h 302867"/>
              <a:gd name="connsiteX24" fmla="*/ 489045 w 605663"/>
              <a:gd name="connsiteY24" fmla="*/ 135062 h 302867"/>
              <a:gd name="connsiteX25" fmla="*/ 488123 w 605663"/>
              <a:gd name="connsiteY25" fmla="*/ 135062 h 302867"/>
              <a:gd name="connsiteX26" fmla="*/ 470453 w 605663"/>
              <a:gd name="connsiteY26" fmla="*/ 118179 h 302867"/>
              <a:gd name="connsiteX27" fmla="*/ 470453 w 605663"/>
              <a:gd name="connsiteY27" fmla="*/ 100376 h 302867"/>
              <a:gd name="connsiteX28" fmla="*/ 130124 w 605663"/>
              <a:gd name="connsiteY28" fmla="*/ 100376 h 302867"/>
              <a:gd name="connsiteX29" fmla="*/ 96322 w 605663"/>
              <a:gd name="connsiteY29" fmla="*/ 66610 h 302867"/>
              <a:gd name="connsiteX30" fmla="*/ 130124 w 605663"/>
              <a:gd name="connsiteY30" fmla="*/ 32845 h 302867"/>
              <a:gd name="connsiteX31" fmla="*/ 470453 w 605663"/>
              <a:gd name="connsiteY31" fmla="*/ 32845 h 302867"/>
              <a:gd name="connsiteX32" fmla="*/ 470453 w 605663"/>
              <a:gd name="connsiteY32" fmla="*/ 16883 h 302867"/>
              <a:gd name="connsiteX33" fmla="*/ 488123 w 605663"/>
              <a:gd name="connsiteY33" fmla="*/ 0 h 3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5663" h="302867">
                <a:moveTo>
                  <a:pt x="33800" y="235406"/>
                </a:moveTo>
                <a:lnTo>
                  <a:pt x="400530" y="235406"/>
                </a:lnTo>
                <a:cubicBezTo>
                  <a:pt x="419120" y="235406"/>
                  <a:pt x="434330" y="250431"/>
                  <a:pt x="434330" y="269136"/>
                </a:cubicBezTo>
                <a:cubicBezTo>
                  <a:pt x="434330" y="287688"/>
                  <a:pt x="419120" y="302867"/>
                  <a:pt x="400530" y="302867"/>
                </a:cubicBezTo>
                <a:lnTo>
                  <a:pt x="33800" y="302867"/>
                </a:lnTo>
                <a:cubicBezTo>
                  <a:pt x="15210" y="302867"/>
                  <a:pt x="0" y="287688"/>
                  <a:pt x="0" y="269136"/>
                </a:cubicBezTo>
                <a:cubicBezTo>
                  <a:pt x="0" y="250431"/>
                  <a:pt x="15210" y="235406"/>
                  <a:pt x="33800" y="235406"/>
                </a:cubicBezTo>
                <a:close/>
                <a:moveTo>
                  <a:pt x="130123" y="135062"/>
                </a:moveTo>
                <a:lnTo>
                  <a:pt x="400529" y="135062"/>
                </a:lnTo>
                <a:cubicBezTo>
                  <a:pt x="419120" y="135062"/>
                  <a:pt x="434330" y="150241"/>
                  <a:pt x="434330" y="168792"/>
                </a:cubicBezTo>
                <a:cubicBezTo>
                  <a:pt x="434330" y="187498"/>
                  <a:pt x="419120" y="202523"/>
                  <a:pt x="400529" y="202523"/>
                </a:cubicBezTo>
                <a:lnTo>
                  <a:pt x="130123" y="202523"/>
                </a:lnTo>
                <a:cubicBezTo>
                  <a:pt x="111379" y="202523"/>
                  <a:pt x="96322" y="187498"/>
                  <a:pt x="96322" y="168792"/>
                </a:cubicBezTo>
                <a:cubicBezTo>
                  <a:pt x="96322" y="150241"/>
                  <a:pt x="111379" y="135062"/>
                  <a:pt x="130123" y="135062"/>
                </a:cubicBezTo>
                <a:close/>
                <a:moveTo>
                  <a:pt x="488123" y="0"/>
                </a:moveTo>
                <a:lnTo>
                  <a:pt x="489045" y="0"/>
                </a:lnTo>
                <a:cubicBezTo>
                  <a:pt x="498417" y="0"/>
                  <a:pt x="505331" y="7674"/>
                  <a:pt x="505331" y="16883"/>
                </a:cubicBezTo>
                <a:lnTo>
                  <a:pt x="505331" y="33612"/>
                </a:lnTo>
                <a:lnTo>
                  <a:pt x="589530" y="46658"/>
                </a:lnTo>
                <a:cubicBezTo>
                  <a:pt x="598442" y="48039"/>
                  <a:pt x="605663" y="56480"/>
                  <a:pt x="605663" y="65536"/>
                </a:cubicBezTo>
                <a:lnTo>
                  <a:pt x="605663" y="67531"/>
                </a:lnTo>
                <a:cubicBezTo>
                  <a:pt x="605663" y="76586"/>
                  <a:pt x="598442" y="85028"/>
                  <a:pt x="589530" y="86409"/>
                </a:cubicBezTo>
                <a:lnTo>
                  <a:pt x="505331" y="99608"/>
                </a:lnTo>
                <a:lnTo>
                  <a:pt x="505331" y="118179"/>
                </a:lnTo>
                <a:cubicBezTo>
                  <a:pt x="505331" y="127542"/>
                  <a:pt x="498417" y="135062"/>
                  <a:pt x="489045" y="135062"/>
                </a:cubicBezTo>
                <a:lnTo>
                  <a:pt x="488123" y="135062"/>
                </a:lnTo>
                <a:cubicBezTo>
                  <a:pt x="478750" y="135062"/>
                  <a:pt x="470453" y="127542"/>
                  <a:pt x="470453" y="118179"/>
                </a:cubicBezTo>
                <a:lnTo>
                  <a:pt x="470453" y="100376"/>
                </a:lnTo>
                <a:lnTo>
                  <a:pt x="130124" y="100376"/>
                </a:lnTo>
                <a:cubicBezTo>
                  <a:pt x="111379" y="100376"/>
                  <a:pt x="96322" y="85181"/>
                  <a:pt x="96322" y="66610"/>
                </a:cubicBezTo>
                <a:cubicBezTo>
                  <a:pt x="96322" y="47886"/>
                  <a:pt x="111379" y="32845"/>
                  <a:pt x="130124" y="32845"/>
                </a:cubicBezTo>
                <a:lnTo>
                  <a:pt x="470453" y="32845"/>
                </a:lnTo>
                <a:lnTo>
                  <a:pt x="470453" y="16883"/>
                </a:lnTo>
                <a:cubicBezTo>
                  <a:pt x="470453" y="7674"/>
                  <a:pt x="478750" y="0"/>
                  <a:pt x="488123" y="0"/>
                </a:cubicBezTo>
                <a:close/>
              </a:path>
            </a:pathLst>
          </a:cu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0" name="圆角矩形 51"/>
          <p:cNvSpPr/>
          <p:nvPr/>
        </p:nvSpPr>
        <p:spPr>
          <a:xfrm>
            <a:off x="6432978" y="3084910"/>
            <a:ext cx="303102" cy="328613"/>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 name="connsiteX40" fmla="*/ 325000 h 606722"/>
              <a:gd name="connsiteY40" fmla="*/ 325000 h 606722"/>
              <a:gd name="connsiteX41" fmla="*/ 325000 h 606722"/>
              <a:gd name="connsiteY41" fmla="*/ 325000 h 606722"/>
              <a:gd name="connsiteX42" fmla="*/ 325000 h 606722"/>
              <a:gd name="connsiteY42" fmla="*/ 325000 h 606722"/>
              <a:gd name="connsiteX43" fmla="*/ 325000 h 606722"/>
              <a:gd name="connsiteY43" fmla="*/ 325000 h 606722"/>
              <a:gd name="connsiteX44" fmla="*/ 325000 h 606722"/>
              <a:gd name="connsiteY44" fmla="*/ 325000 h 606722"/>
              <a:gd name="connsiteX45" fmla="*/ 325000 h 606722"/>
              <a:gd name="connsiteY45" fmla="*/ 325000 h 606722"/>
              <a:gd name="connsiteX46" fmla="*/ 325000 h 606722"/>
              <a:gd name="connsiteY46" fmla="*/ 325000 h 606722"/>
              <a:gd name="connsiteX47" fmla="*/ 325000 h 606722"/>
              <a:gd name="connsiteY47" fmla="*/ 325000 h 606722"/>
              <a:gd name="connsiteX48" fmla="*/ 325000 h 606722"/>
              <a:gd name="connsiteY48" fmla="*/ 325000 h 606722"/>
              <a:gd name="connsiteX49" fmla="*/ 325000 h 606722"/>
              <a:gd name="connsiteY49" fmla="*/ 325000 h 606722"/>
              <a:gd name="connsiteX50" fmla="*/ 325000 h 606722"/>
              <a:gd name="connsiteY50" fmla="*/ 325000 h 606722"/>
              <a:gd name="connsiteX51" fmla="*/ 325000 h 606722"/>
              <a:gd name="connsiteY51" fmla="*/ 325000 h 606722"/>
              <a:gd name="connsiteX52" fmla="*/ 325000 h 606722"/>
              <a:gd name="connsiteY52" fmla="*/ 325000 h 606722"/>
              <a:gd name="connsiteX53" fmla="*/ 325000 h 606722"/>
              <a:gd name="connsiteY53" fmla="*/ 325000 h 606722"/>
              <a:gd name="connsiteX54" fmla="*/ 325000 h 606722"/>
              <a:gd name="connsiteY54" fmla="*/ 325000 h 606722"/>
              <a:gd name="connsiteX55" fmla="*/ 325000 h 606722"/>
              <a:gd name="connsiteY55" fmla="*/ 325000 h 606722"/>
              <a:gd name="connsiteX56" fmla="*/ 325000 h 606722"/>
              <a:gd name="connsiteY56" fmla="*/ 325000 h 606722"/>
              <a:gd name="connsiteX57" fmla="*/ 325000 h 606722"/>
              <a:gd name="connsiteY57" fmla="*/ 325000 h 606722"/>
              <a:gd name="connsiteX58" fmla="*/ 325000 h 606722"/>
              <a:gd name="connsiteY58" fmla="*/ 325000 h 606722"/>
              <a:gd name="connsiteX59" fmla="*/ 325000 h 606722"/>
              <a:gd name="connsiteY59" fmla="*/ 325000 h 606722"/>
              <a:gd name="connsiteX60" fmla="*/ 325000 h 606722"/>
              <a:gd name="connsiteY60" fmla="*/ 325000 h 606722"/>
              <a:gd name="connsiteX61" fmla="*/ 325000 h 606722"/>
              <a:gd name="connsiteY61" fmla="*/ 325000 h 606722"/>
              <a:gd name="connsiteX62" fmla="*/ 325000 h 606722"/>
              <a:gd name="connsiteY62" fmla="*/ 325000 h 606722"/>
              <a:gd name="connsiteX63" fmla="*/ 325000 h 606722"/>
              <a:gd name="connsiteY63" fmla="*/ 325000 h 606722"/>
              <a:gd name="connsiteX64" fmla="*/ 325000 h 606722"/>
              <a:gd name="connsiteY64" fmla="*/ 325000 h 606722"/>
              <a:gd name="connsiteX65" fmla="*/ 325000 h 606722"/>
              <a:gd name="connsiteY65" fmla="*/ 325000 h 606722"/>
              <a:gd name="connsiteX66" fmla="*/ 325000 h 606722"/>
              <a:gd name="connsiteY66" fmla="*/ 325000 h 606722"/>
              <a:gd name="connsiteX67" fmla="*/ 325000 h 606722"/>
              <a:gd name="connsiteY67" fmla="*/ 325000 h 606722"/>
              <a:gd name="connsiteX68" fmla="*/ 325000 h 606722"/>
              <a:gd name="connsiteY68" fmla="*/ 325000 h 606722"/>
              <a:gd name="connsiteX69" fmla="*/ 325000 h 606722"/>
              <a:gd name="connsiteY69" fmla="*/ 325000 h 606722"/>
              <a:gd name="connsiteX70" fmla="*/ 325000 h 606722"/>
              <a:gd name="connsiteY70" fmla="*/ 325000 h 606722"/>
              <a:gd name="connsiteX71" fmla="*/ 325000 h 606722"/>
              <a:gd name="connsiteY71" fmla="*/ 325000 h 606722"/>
              <a:gd name="connsiteX72" fmla="*/ 325000 h 606722"/>
              <a:gd name="connsiteY72" fmla="*/ 325000 h 606722"/>
              <a:gd name="connsiteX73" fmla="*/ 325000 h 606722"/>
              <a:gd name="connsiteY73" fmla="*/ 325000 h 606722"/>
              <a:gd name="connsiteX74" fmla="*/ 325000 h 606722"/>
              <a:gd name="connsiteY74" fmla="*/ 325000 h 606722"/>
              <a:gd name="connsiteX75" fmla="*/ 325000 h 606722"/>
              <a:gd name="connsiteY75" fmla="*/ 325000 h 606722"/>
              <a:gd name="connsiteX76" fmla="*/ 325000 h 606722"/>
              <a:gd name="connsiteY76" fmla="*/ 325000 h 606722"/>
              <a:gd name="connsiteX77" fmla="*/ 325000 h 606722"/>
              <a:gd name="connsiteY77" fmla="*/ 325000 h 606722"/>
              <a:gd name="connsiteX78" fmla="*/ 325000 h 606722"/>
              <a:gd name="connsiteY78" fmla="*/ 325000 h 606722"/>
              <a:gd name="connsiteX79" fmla="*/ 325000 h 606722"/>
              <a:gd name="connsiteY79" fmla="*/ 325000 h 606722"/>
              <a:gd name="connsiteX80" fmla="*/ 325000 h 606722"/>
              <a:gd name="connsiteY80" fmla="*/ 325000 h 606722"/>
              <a:gd name="connsiteX81" fmla="*/ 325000 h 606722"/>
              <a:gd name="connsiteY81" fmla="*/ 325000 h 606722"/>
              <a:gd name="connsiteX82" fmla="*/ 325000 h 606722"/>
              <a:gd name="connsiteY82" fmla="*/ 325000 h 606722"/>
              <a:gd name="connsiteX83" fmla="*/ 325000 h 606722"/>
              <a:gd name="connsiteY83" fmla="*/ 325000 h 606722"/>
              <a:gd name="connsiteX84" fmla="*/ 325000 h 606722"/>
              <a:gd name="connsiteY84" fmla="*/ 325000 h 606722"/>
              <a:gd name="connsiteX85" fmla="*/ 325000 h 606722"/>
              <a:gd name="connsiteY85" fmla="*/ 325000 h 606722"/>
              <a:gd name="connsiteX86" fmla="*/ 325000 h 606722"/>
              <a:gd name="connsiteY86" fmla="*/ 325000 h 606722"/>
              <a:gd name="connsiteX87" fmla="*/ 325000 h 606722"/>
              <a:gd name="connsiteY87" fmla="*/ 325000 h 606722"/>
              <a:gd name="connsiteX88" fmla="*/ 325000 h 606722"/>
              <a:gd name="connsiteY88" fmla="*/ 325000 h 606722"/>
              <a:gd name="connsiteX89" fmla="*/ 325000 h 606722"/>
              <a:gd name="connsiteY89" fmla="*/ 325000 h 606722"/>
              <a:gd name="connsiteX90" fmla="*/ 325000 h 606722"/>
              <a:gd name="connsiteY90" fmla="*/ 325000 h 606722"/>
              <a:gd name="connsiteX91" fmla="*/ 325000 h 606722"/>
              <a:gd name="connsiteY91" fmla="*/ 325000 h 606722"/>
              <a:gd name="connsiteX92" fmla="*/ 325000 h 606722"/>
              <a:gd name="connsiteY92" fmla="*/ 325000 h 606722"/>
              <a:gd name="connsiteX93" fmla="*/ 325000 h 606722"/>
              <a:gd name="connsiteY93"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559231" h="606298">
                <a:moveTo>
                  <a:pt x="322371" y="340438"/>
                </a:moveTo>
                <a:lnTo>
                  <a:pt x="312384" y="367702"/>
                </a:lnTo>
                <a:lnTo>
                  <a:pt x="331852" y="367702"/>
                </a:lnTo>
                <a:close/>
                <a:moveTo>
                  <a:pt x="421205" y="325165"/>
                </a:moveTo>
                <a:lnTo>
                  <a:pt x="434737" y="325165"/>
                </a:lnTo>
                <a:lnTo>
                  <a:pt x="434737" y="353186"/>
                </a:lnTo>
                <a:lnTo>
                  <a:pt x="466228" y="353186"/>
                </a:lnTo>
                <a:lnTo>
                  <a:pt x="466228" y="325165"/>
                </a:lnTo>
                <a:lnTo>
                  <a:pt x="479633" y="325165"/>
                </a:lnTo>
                <a:lnTo>
                  <a:pt x="479633" y="394460"/>
                </a:lnTo>
                <a:lnTo>
                  <a:pt x="466228" y="394460"/>
                </a:lnTo>
                <a:lnTo>
                  <a:pt x="466228" y="364925"/>
                </a:lnTo>
                <a:lnTo>
                  <a:pt x="434737" y="364925"/>
                </a:lnTo>
                <a:lnTo>
                  <a:pt x="434737" y="394460"/>
                </a:lnTo>
                <a:lnTo>
                  <a:pt x="421205" y="394460"/>
                </a:lnTo>
                <a:close/>
                <a:moveTo>
                  <a:pt x="316303" y="325165"/>
                </a:moveTo>
                <a:lnTo>
                  <a:pt x="328313" y="325165"/>
                </a:lnTo>
                <a:lnTo>
                  <a:pt x="354733" y="394460"/>
                </a:lnTo>
                <a:lnTo>
                  <a:pt x="340827" y="394460"/>
                </a:lnTo>
                <a:lnTo>
                  <a:pt x="334380" y="377168"/>
                </a:lnTo>
                <a:lnTo>
                  <a:pt x="310109" y="377168"/>
                </a:lnTo>
                <a:lnTo>
                  <a:pt x="303788" y="394460"/>
                </a:lnTo>
                <a:lnTo>
                  <a:pt x="289883" y="394460"/>
                </a:lnTo>
                <a:close/>
                <a:moveTo>
                  <a:pt x="239499" y="325165"/>
                </a:moveTo>
                <a:lnTo>
                  <a:pt x="252908" y="325165"/>
                </a:lnTo>
                <a:lnTo>
                  <a:pt x="252908" y="382596"/>
                </a:lnTo>
                <a:lnTo>
                  <a:pt x="288330" y="382596"/>
                </a:lnTo>
                <a:lnTo>
                  <a:pt x="288330" y="394460"/>
                </a:lnTo>
                <a:lnTo>
                  <a:pt x="239499" y="394460"/>
                </a:lnTo>
                <a:close/>
                <a:moveTo>
                  <a:pt x="183329" y="325165"/>
                </a:moveTo>
                <a:lnTo>
                  <a:pt x="229973" y="325165"/>
                </a:lnTo>
                <a:lnTo>
                  <a:pt x="229973" y="336904"/>
                </a:lnTo>
                <a:lnTo>
                  <a:pt x="196728" y="336904"/>
                </a:lnTo>
                <a:lnTo>
                  <a:pt x="196728" y="354827"/>
                </a:lnTo>
                <a:lnTo>
                  <a:pt x="224285" y="354827"/>
                </a:lnTo>
                <a:lnTo>
                  <a:pt x="224285" y="365808"/>
                </a:lnTo>
                <a:lnTo>
                  <a:pt x="196728" y="365808"/>
                </a:lnTo>
                <a:lnTo>
                  <a:pt x="196728" y="394460"/>
                </a:lnTo>
                <a:lnTo>
                  <a:pt x="183329" y="394460"/>
                </a:lnTo>
                <a:close/>
                <a:moveTo>
                  <a:pt x="384353" y="324601"/>
                </a:moveTo>
                <a:cubicBezTo>
                  <a:pt x="389160" y="324601"/>
                  <a:pt x="393714" y="325359"/>
                  <a:pt x="397888" y="326876"/>
                </a:cubicBezTo>
                <a:cubicBezTo>
                  <a:pt x="401936" y="328392"/>
                  <a:pt x="405478" y="330288"/>
                  <a:pt x="408640" y="332309"/>
                </a:cubicBezTo>
                <a:lnTo>
                  <a:pt x="402569" y="343303"/>
                </a:lnTo>
                <a:cubicBezTo>
                  <a:pt x="402189" y="342797"/>
                  <a:pt x="401304" y="342165"/>
                  <a:pt x="400165" y="341407"/>
                </a:cubicBezTo>
                <a:cubicBezTo>
                  <a:pt x="398900" y="340649"/>
                  <a:pt x="397509" y="339891"/>
                  <a:pt x="395738" y="339133"/>
                </a:cubicBezTo>
                <a:cubicBezTo>
                  <a:pt x="393967" y="338375"/>
                  <a:pt x="392069" y="337743"/>
                  <a:pt x="390045" y="337237"/>
                </a:cubicBezTo>
                <a:cubicBezTo>
                  <a:pt x="388021" y="336732"/>
                  <a:pt x="385997" y="336479"/>
                  <a:pt x="383973" y="336479"/>
                </a:cubicBezTo>
                <a:cubicBezTo>
                  <a:pt x="380178" y="336479"/>
                  <a:pt x="377396" y="337111"/>
                  <a:pt x="375625" y="338501"/>
                </a:cubicBezTo>
                <a:cubicBezTo>
                  <a:pt x="373854" y="339891"/>
                  <a:pt x="372842" y="341786"/>
                  <a:pt x="372842" y="344187"/>
                </a:cubicBezTo>
                <a:cubicBezTo>
                  <a:pt x="372842" y="345704"/>
                  <a:pt x="373221" y="346841"/>
                  <a:pt x="373854" y="347852"/>
                </a:cubicBezTo>
                <a:cubicBezTo>
                  <a:pt x="374613" y="348736"/>
                  <a:pt x="375625" y="349621"/>
                  <a:pt x="376890" y="350253"/>
                </a:cubicBezTo>
                <a:cubicBezTo>
                  <a:pt x="378155" y="351011"/>
                  <a:pt x="379799" y="351643"/>
                  <a:pt x="381823" y="352274"/>
                </a:cubicBezTo>
                <a:cubicBezTo>
                  <a:pt x="383847" y="352906"/>
                  <a:pt x="386124" y="353412"/>
                  <a:pt x="388780" y="354170"/>
                </a:cubicBezTo>
                <a:cubicBezTo>
                  <a:pt x="392069" y="355054"/>
                  <a:pt x="395232" y="356065"/>
                  <a:pt x="398015" y="357076"/>
                </a:cubicBezTo>
                <a:cubicBezTo>
                  <a:pt x="400798" y="358087"/>
                  <a:pt x="403075" y="359351"/>
                  <a:pt x="404972" y="360993"/>
                </a:cubicBezTo>
                <a:cubicBezTo>
                  <a:pt x="406996" y="362510"/>
                  <a:pt x="408387" y="364405"/>
                  <a:pt x="409526" y="366553"/>
                </a:cubicBezTo>
                <a:cubicBezTo>
                  <a:pt x="410538" y="368701"/>
                  <a:pt x="411044" y="371481"/>
                  <a:pt x="411044" y="374640"/>
                </a:cubicBezTo>
                <a:cubicBezTo>
                  <a:pt x="411044" y="378305"/>
                  <a:pt x="410285" y="381464"/>
                  <a:pt x="408893" y="384117"/>
                </a:cubicBezTo>
                <a:cubicBezTo>
                  <a:pt x="407502" y="386771"/>
                  <a:pt x="405605" y="388919"/>
                  <a:pt x="403201" y="390562"/>
                </a:cubicBezTo>
                <a:cubicBezTo>
                  <a:pt x="400924" y="392205"/>
                  <a:pt x="398141" y="393342"/>
                  <a:pt x="395105" y="394100"/>
                </a:cubicBezTo>
                <a:cubicBezTo>
                  <a:pt x="391943" y="394858"/>
                  <a:pt x="388654" y="395237"/>
                  <a:pt x="385365" y="395237"/>
                </a:cubicBezTo>
                <a:cubicBezTo>
                  <a:pt x="380052" y="395237"/>
                  <a:pt x="374992" y="394479"/>
                  <a:pt x="369806" y="392963"/>
                </a:cubicBezTo>
                <a:cubicBezTo>
                  <a:pt x="364746" y="391320"/>
                  <a:pt x="360192" y="389172"/>
                  <a:pt x="356144" y="386266"/>
                </a:cubicBezTo>
                <a:lnTo>
                  <a:pt x="362089" y="374640"/>
                </a:lnTo>
                <a:cubicBezTo>
                  <a:pt x="362722" y="375272"/>
                  <a:pt x="363734" y="376030"/>
                  <a:pt x="365252" y="376915"/>
                </a:cubicBezTo>
                <a:cubicBezTo>
                  <a:pt x="366896" y="377926"/>
                  <a:pt x="368667" y="378810"/>
                  <a:pt x="370691" y="379821"/>
                </a:cubicBezTo>
                <a:cubicBezTo>
                  <a:pt x="372842" y="380706"/>
                  <a:pt x="375119" y="381464"/>
                  <a:pt x="377649" y="382222"/>
                </a:cubicBezTo>
                <a:cubicBezTo>
                  <a:pt x="380178" y="382854"/>
                  <a:pt x="382835" y="383107"/>
                  <a:pt x="385491" y="383107"/>
                </a:cubicBezTo>
                <a:cubicBezTo>
                  <a:pt x="392955" y="383107"/>
                  <a:pt x="396623" y="380706"/>
                  <a:pt x="396623" y="376030"/>
                </a:cubicBezTo>
                <a:cubicBezTo>
                  <a:pt x="396623" y="374514"/>
                  <a:pt x="396244" y="373250"/>
                  <a:pt x="395358" y="372239"/>
                </a:cubicBezTo>
                <a:cubicBezTo>
                  <a:pt x="394599" y="371102"/>
                  <a:pt x="393334" y="370218"/>
                  <a:pt x="391816" y="369460"/>
                </a:cubicBezTo>
                <a:cubicBezTo>
                  <a:pt x="390172" y="368701"/>
                  <a:pt x="388274" y="367943"/>
                  <a:pt x="386124" y="367311"/>
                </a:cubicBezTo>
                <a:cubicBezTo>
                  <a:pt x="383847" y="366680"/>
                  <a:pt x="381443" y="365921"/>
                  <a:pt x="378661" y="365163"/>
                </a:cubicBezTo>
                <a:cubicBezTo>
                  <a:pt x="375372" y="364279"/>
                  <a:pt x="372462" y="363268"/>
                  <a:pt x="370059" y="362131"/>
                </a:cubicBezTo>
                <a:cubicBezTo>
                  <a:pt x="367529" y="361120"/>
                  <a:pt x="365505" y="359856"/>
                  <a:pt x="363860" y="358340"/>
                </a:cubicBezTo>
                <a:cubicBezTo>
                  <a:pt x="362216" y="356950"/>
                  <a:pt x="361077" y="355181"/>
                  <a:pt x="360192" y="353285"/>
                </a:cubicBezTo>
                <a:cubicBezTo>
                  <a:pt x="359433" y="351390"/>
                  <a:pt x="359053" y="349115"/>
                  <a:pt x="359053" y="346335"/>
                </a:cubicBezTo>
                <a:cubicBezTo>
                  <a:pt x="359053" y="342924"/>
                  <a:pt x="359686" y="339765"/>
                  <a:pt x="360951" y="336985"/>
                </a:cubicBezTo>
                <a:cubicBezTo>
                  <a:pt x="362216" y="334331"/>
                  <a:pt x="364113" y="332057"/>
                  <a:pt x="366390" y="330161"/>
                </a:cubicBezTo>
                <a:cubicBezTo>
                  <a:pt x="368667" y="328392"/>
                  <a:pt x="371324" y="327002"/>
                  <a:pt x="374486" y="325991"/>
                </a:cubicBezTo>
                <a:cubicBezTo>
                  <a:pt x="377522" y="325106"/>
                  <a:pt x="380811" y="324601"/>
                  <a:pt x="384353" y="324601"/>
                </a:cubicBezTo>
                <a:close/>
                <a:moveTo>
                  <a:pt x="154358" y="260582"/>
                </a:moveTo>
                <a:lnTo>
                  <a:pt x="154358" y="467229"/>
                </a:lnTo>
                <a:lnTo>
                  <a:pt x="508622" y="467229"/>
                </a:lnTo>
                <a:lnTo>
                  <a:pt x="508622" y="260582"/>
                </a:lnTo>
                <a:close/>
                <a:moveTo>
                  <a:pt x="0" y="0"/>
                </a:moveTo>
                <a:lnTo>
                  <a:pt x="332375" y="0"/>
                </a:lnTo>
                <a:lnTo>
                  <a:pt x="472310" y="131112"/>
                </a:lnTo>
                <a:lnTo>
                  <a:pt x="472310" y="210057"/>
                </a:lnTo>
                <a:lnTo>
                  <a:pt x="559231" y="210057"/>
                </a:lnTo>
                <a:lnTo>
                  <a:pt x="559231" y="517753"/>
                </a:lnTo>
                <a:lnTo>
                  <a:pt x="472310" y="517753"/>
                </a:lnTo>
                <a:lnTo>
                  <a:pt x="472310" y="606298"/>
                </a:lnTo>
                <a:lnTo>
                  <a:pt x="0" y="606298"/>
                </a:lnTo>
                <a:close/>
              </a:path>
            </a:pathLst>
          </a:cu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65" name="组合 64"/>
          <p:cNvGrpSpPr/>
          <p:nvPr/>
        </p:nvGrpSpPr>
        <p:grpSpPr>
          <a:xfrm>
            <a:off x="6177337" y="2057400"/>
            <a:ext cx="2021681" cy="649195"/>
            <a:chOff x="7483989" y="3433235"/>
            <a:chExt cx="2695575" cy="865594"/>
          </a:xfrm>
        </p:grpSpPr>
        <p:sp>
          <p:nvSpPr>
            <p:cNvPr id="66" name="矩形 65"/>
            <p:cNvSpPr/>
            <p:nvPr/>
          </p:nvSpPr>
          <p:spPr>
            <a:xfrm>
              <a:off x="7483989" y="3732519"/>
              <a:ext cx="2695575" cy="56631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900" dirty="0">
                  <a:solidFill>
                    <a:schemeClr val="tx1">
                      <a:lumMod val="75000"/>
                      <a:lumOff val="25000"/>
                    </a:schemeClr>
                  </a:solidFill>
                  <a:latin typeface="+mn-ea"/>
                </a:rPr>
                <a:t>用户可以在投影仪或者计算机上进行演示也可以将演示文稿打印出来</a:t>
              </a:r>
            </a:p>
          </p:txBody>
        </p:sp>
        <p:sp>
          <p:nvSpPr>
            <p:cNvPr id="67" name="矩形 66"/>
            <p:cNvSpPr/>
            <p:nvPr/>
          </p:nvSpPr>
          <p:spPr>
            <a:xfrm>
              <a:off x="7483989" y="3433235"/>
              <a:ext cx="2050552" cy="418576"/>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b="1" dirty="0">
                  <a:latin typeface="+mn-ea"/>
                </a:rPr>
                <a:t>优秀</a:t>
              </a:r>
            </a:p>
          </p:txBody>
        </p:sp>
      </p:grpSp>
      <p:grpSp>
        <p:nvGrpSpPr>
          <p:cNvPr id="68" name="组合 67"/>
          <p:cNvGrpSpPr/>
          <p:nvPr/>
        </p:nvGrpSpPr>
        <p:grpSpPr>
          <a:xfrm>
            <a:off x="6177337" y="3664743"/>
            <a:ext cx="2021681" cy="649195"/>
            <a:chOff x="7483989" y="3433235"/>
            <a:chExt cx="2695575" cy="865594"/>
          </a:xfrm>
        </p:grpSpPr>
        <p:sp>
          <p:nvSpPr>
            <p:cNvPr id="69" name="矩形 68"/>
            <p:cNvSpPr/>
            <p:nvPr/>
          </p:nvSpPr>
          <p:spPr>
            <a:xfrm>
              <a:off x="7483989" y="3732519"/>
              <a:ext cx="2695575" cy="56631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900" dirty="0">
                  <a:solidFill>
                    <a:schemeClr val="tx1">
                      <a:lumMod val="75000"/>
                      <a:lumOff val="25000"/>
                    </a:schemeClr>
                  </a:solidFill>
                  <a:latin typeface="+mn-ea"/>
                </a:rPr>
                <a:t>用户可以在投影仪或者计算机上进行演示也可以将演示文稿打印出来</a:t>
              </a:r>
            </a:p>
          </p:txBody>
        </p:sp>
        <p:sp>
          <p:nvSpPr>
            <p:cNvPr id="70" name="矩形 69"/>
            <p:cNvSpPr/>
            <p:nvPr/>
          </p:nvSpPr>
          <p:spPr>
            <a:xfrm>
              <a:off x="7483989" y="3433235"/>
              <a:ext cx="2050552" cy="418576"/>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b="1" dirty="0">
                  <a:latin typeface="+mn-ea"/>
                </a:rPr>
                <a:t>其他</a:t>
              </a:r>
            </a:p>
          </p:txBody>
        </p:sp>
      </p:grpSp>
      <p:sp>
        <p:nvSpPr>
          <p:cNvPr id="34" name="矩形 33"/>
          <p:cNvSpPr/>
          <p:nvPr/>
        </p:nvSpPr>
        <p:spPr>
          <a:xfrm>
            <a:off x="298564" y="229309"/>
            <a:ext cx="1997162" cy="567848"/>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a:solidFill>
                  <a:schemeClr val="tx2">
                    <a:lumMod val="90000"/>
                    <a:lumOff val="10000"/>
                  </a:schemeClr>
                </a:solidFill>
              </a:rPr>
              <a:t>目标定位</a:t>
            </a:r>
          </a:p>
        </p:txBody>
      </p:sp>
      <p:sp>
        <p:nvSpPr>
          <p:cNvPr id="35" name="矩形 34"/>
          <p:cNvSpPr/>
          <p:nvPr/>
        </p:nvSpPr>
        <p:spPr>
          <a:xfrm>
            <a:off x="298564" y="674090"/>
            <a:ext cx="1997162" cy="290849"/>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en-US" altLang="zh-CN" sz="1200" dirty="0">
                <a:solidFill>
                  <a:schemeClr val="tx2">
                    <a:lumMod val="90000"/>
                    <a:lumOff val="10000"/>
                  </a:schemeClr>
                </a:solidFill>
              </a:rPr>
              <a:t>TARGET LOCATION</a:t>
            </a:r>
          </a:p>
        </p:txBody>
      </p:sp>
    </p:spTree>
    <p:custDataLst>
      <p:tags r:id="rId1"/>
    </p:custDataLst>
    <p:extLst>
      <p:ext uri="{BB962C8B-B14F-4D97-AF65-F5344CB8AC3E}">
        <p14:creationId xmlns:p14="http://schemas.microsoft.com/office/powerpoint/2010/main" val="255860594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Effect transition="in" filter="fade">
                                      <p:cBhvr>
                                        <p:cTn id="9" dur="500"/>
                                        <p:tgtEl>
                                          <p:spTgt spid="4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7"/>
                                        </p:tgtEl>
                                        <p:attrNameLst>
                                          <p:attrName>style.visibility</p:attrName>
                                        </p:attrNameLst>
                                      </p:cBhvr>
                                      <p:to>
                                        <p:strVal val="visible"/>
                                      </p:to>
                                    </p:set>
                                    <p:anim calcmode="lin" valueType="num">
                                      <p:cBhvr>
                                        <p:cTn id="12" dur="500" fill="hold"/>
                                        <p:tgtEl>
                                          <p:spTgt spid="77"/>
                                        </p:tgtEl>
                                        <p:attrNameLst>
                                          <p:attrName>ppt_w</p:attrName>
                                        </p:attrNameLst>
                                      </p:cBhvr>
                                      <p:tavLst>
                                        <p:tav tm="0">
                                          <p:val>
                                            <p:fltVal val="0"/>
                                          </p:val>
                                        </p:tav>
                                        <p:tav tm="100000">
                                          <p:val>
                                            <p:strVal val="#ppt_w"/>
                                          </p:val>
                                        </p:tav>
                                      </p:tavLst>
                                    </p:anim>
                                    <p:anim calcmode="lin" valueType="num">
                                      <p:cBhvr>
                                        <p:cTn id="13" dur="500" fill="hold"/>
                                        <p:tgtEl>
                                          <p:spTgt spid="77"/>
                                        </p:tgtEl>
                                        <p:attrNameLst>
                                          <p:attrName>ppt_h</p:attrName>
                                        </p:attrNameLst>
                                      </p:cBhvr>
                                      <p:tavLst>
                                        <p:tav tm="0">
                                          <p:val>
                                            <p:fltVal val="0"/>
                                          </p:val>
                                        </p:tav>
                                        <p:tav tm="100000">
                                          <p:val>
                                            <p:strVal val="#ppt_h"/>
                                          </p:val>
                                        </p:tav>
                                      </p:tavLst>
                                    </p:anim>
                                    <p:animEffect transition="in" filter="fade">
                                      <p:cBhvr>
                                        <p:cTn id="14" dur="500"/>
                                        <p:tgtEl>
                                          <p:spTgt spid="7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p:cTn id="17" dur="500" fill="hold"/>
                                        <p:tgtEl>
                                          <p:spTgt spid="42"/>
                                        </p:tgtEl>
                                        <p:attrNameLst>
                                          <p:attrName>ppt_w</p:attrName>
                                        </p:attrNameLst>
                                      </p:cBhvr>
                                      <p:tavLst>
                                        <p:tav tm="0">
                                          <p:val>
                                            <p:fltVal val="0"/>
                                          </p:val>
                                        </p:tav>
                                        <p:tav tm="100000">
                                          <p:val>
                                            <p:strVal val="#ppt_w"/>
                                          </p:val>
                                        </p:tav>
                                      </p:tavLst>
                                    </p:anim>
                                    <p:anim calcmode="lin" valueType="num">
                                      <p:cBhvr>
                                        <p:cTn id="18" dur="500" fill="hold"/>
                                        <p:tgtEl>
                                          <p:spTgt spid="42"/>
                                        </p:tgtEl>
                                        <p:attrNameLst>
                                          <p:attrName>ppt_h</p:attrName>
                                        </p:attrNameLst>
                                      </p:cBhvr>
                                      <p:tavLst>
                                        <p:tav tm="0">
                                          <p:val>
                                            <p:fltVal val="0"/>
                                          </p:val>
                                        </p:tav>
                                        <p:tav tm="100000">
                                          <p:val>
                                            <p:strVal val="#ppt_h"/>
                                          </p:val>
                                        </p:tav>
                                      </p:tavLst>
                                    </p:anim>
                                    <p:animEffect transition="in" filter="fade">
                                      <p:cBhvr>
                                        <p:cTn id="19" dur="500"/>
                                        <p:tgtEl>
                                          <p:spTgt spid="4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8"/>
                                        </p:tgtEl>
                                        <p:attrNameLst>
                                          <p:attrName>style.visibility</p:attrName>
                                        </p:attrNameLst>
                                      </p:cBhvr>
                                      <p:to>
                                        <p:strVal val="visible"/>
                                      </p:to>
                                    </p:set>
                                    <p:anim calcmode="lin" valueType="num">
                                      <p:cBhvr>
                                        <p:cTn id="22" dur="500" fill="hold"/>
                                        <p:tgtEl>
                                          <p:spTgt spid="78"/>
                                        </p:tgtEl>
                                        <p:attrNameLst>
                                          <p:attrName>ppt_w</p:attrName>
                                        </p:attrNameLst>
                                      </p:cBhvr>
                                      <p:tavLst>
                                        <p:tav tm="0">
                                          <p:val>
                                            <p:fltVal val="0"/>
                                          </p:val>
                                        </p:tav>
                                        <p:tav tm="100000">
                                          <p:val>
                                            <p:strVal val="#ppt_w"/>
                                          </p:val>
                                        </p:tav>
                                      </p:tavLst>
                                    </p:anim>
                                    <p:anim calcmode="lin" valueType="num">
                                      <p:cBhvr>
                                        <p:cTn id="23" dur="500" fill="hold"/>
                                        <p:tgtEl>
                                          <p:spTgt spid="78"/>
                                        </p:tgtEl>
                                        <p:attrNameLst>
                                          <p:attrName>ppt_h</p:attrName>
                                        </p:attrNameLst>
                                      </p:cBhvr>
                                      <p:tavLst>
                                        <p:tav tm="0">
                                          <p:val>
                                            <p:fltVal val="0"/>
                                          </p:val>
                                        </p:tav>
                                        <p:tav tm="100000">
                                          <p:val>
                                            <p:strVal val="#ppt_h"/>
                                          </p:val>
                                        </p:tav>
                                      </p:tavLst>
                                    </p:anim>
                                    <p:animEffect transition="in" filter="fade">
                                      <p:cBhvr>
                                        <p:cTn id="24" dur="500"/>
                                        <p:tgtEl>
                                          <p:spTgt spid="7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p:cTn id="27" dur="500" fill="hold"/>
                                        <p:tgtEl>
                                          <p:spTgt spid="43"/>
                                        </p:tgtEl>
                                        <p:attrNameLst>
                                          <p:attrName>ppt_w</p:attrName>
                                        </p:attrNameLst>
                                      </p:cBhvr>
                                      <p:tavLst>
                                        <p:tav tm="0">
                                          <p:val>
                                            <p:fltVal val="0"/>
                                          </p:val>
                                        </p:tav>
                                        <p:tav tm="100000">
                                          <p:val>
                                            <p:strVal val="#ppt_w"/>
                                          </p:val>
                                        </p:tav>
                                      </p:tavLst>
                                    </p:anim>
                                    <p:anim calcmode="lin" valueType="num">
                                      <p:cBhvr>
                                        <p:cTn id="28" dur="500" fill="hold"/>
                                        <p:tgtEl>
                                          <p:spTgt spid="43"/>
                                        </p:tgtEl>
                                        <p:attrNameLst>
                                          <p:attrName>ppt_h</p:attrName>
                                        </p:attrNameLst>
                                      </p:cBhvr>
                                      <p:tavLst>
                                        <p:tav tm="0">
                                          <p:val>
                                            <p:fltVal val="0"/>
                                          </p:val>
                                        </p:tav>
                                        <p:tav tm="100000">
                                          <p:val>
                                            <p:strVal val="#ppt_h"/>
                                          </p:val>
                                        </p:tav>
                                      </p:tavLst>
                                    </p:anim>
                                    <p:animEffect transition="in" filter="fade">
                                      <p:cBhvr>
                                        <p:cTn id="29" dur="500"/>
                                        <p:tgtEl>
                                          <p:spTgt spid="43"/>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79"/>
                                        </p:tgtEl>
                                        <p:attrNameLst>
                                          <p:attrName>style.visibility</p:attrName>
                                        </p:attrNameLst>
                                      </p:cBhvr>
                                      <p:to>
                                        <p:strVal val="visible"/>
                                      </p:to>
                                    </p:set>
                                    <p:anim calcmode="lin" valueType="num">
                                      <p:cBhvr>
                                        <p:cTn id="32" dur="500" fill="hold"/>
                                        <p:tgtEl>
                                          <p:spTgt spid="79"/>
                                        </p:tgtEl>
                                        <p:attrNameLst>
                                          <p:attrName>ppt_w</p:attrName>
                                        </p:attrNameLst>
                                      </p:cBhvr>
                                      <p:tavLst>
                                        <p:tav tm="0">
                                          <p:val>
                                            <p:fltVal val="0"/>
                                          </p:val>
                                        </p:tav>
                                        <p:tav tm="100000">
                                          <p:val>
                                            <p:strVal val="#ppt_w"/>
                                          </p:val>
                                        </p:tav>
                                      </p:tavLst>
                                    </p:anim>
                                    <p:anim calcmode="lin" valueType="num">
                                      <p:cBhvr>
                                        <p:cTn id="33" dur="500" fill="hold"/>
                                        <p:tgtEl>
                                          <p:spTgt spid="79"/>
                                        </p:tgtEl>
                                        <p:attrNameLst>
                                          <p:attrName>ppt_h</p:attrName>
                                        </p:attrNameLst>
                                      </p:cBhvr>
                                      <p:tavLst>
                                        <p:tav tm="0">
                                          <p:val>
                                            <p:fltVal val="0"/>
                                          </p:val>
                                        </p:tav>
                                        <p:tav tm="100000">
                                          <p:val>
                                            <p:strVal val="#ppt_h"/>
                                          </p:val>
                                        </p:tav>
                                      </p:tavLst>
                                    </p:anim>
                                    <p:animEffect transition="in" filter="fade">
                                      <p:cBhvr>
                                        <p:cTn id="34" dur="500"/>
                                        <p:tgtEl>
                                          <p:spTgt spid="79"/>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 calcmode="lin" valueType="num">
                                      <p:cBhvr>
                                        <p:cTn id="37" dur="500" fill="hold"/>
                                        <p:tgtEl>
                                          <p:spTgt spid="44"/>
                                        </p:tgtEl>
                                        <p:attrNameLst>
                                          <p:attrName>ppt_w</p:attrName>
                                        </p:attrNameLst>
                                      </p:cBhvr>
                                      <p:tavLst>
                                        <p:tav tm="0">
                                          <p:val>
                                            <p:fltVal val="0"/>
                                          </p:val>
                                        </p:tav>
                                        <p:tav tm="100000">
                                          <p:val>
                                            <p:strVal val="#ppt_w"/>
                                          </p:val>
                                        </p:tav>
                                      </p:tavLst>
                                    </p:anim>
                                    <p:anim calcmode="lin" valueType="num">
                                      <p:cBhvr>
                                        <p:cTn id="38" dur="500" fill="hold"/>
                                        <p:tgtEl>
                                          <p:spTgt spid="44"/>
                                        </p:tgtEl>
                                        <p:attrNameLst>
                                          <p:attrName>ppt_h</p:attrName>
                                        </p:attrNameLst>
                                      </p:cBhvr>
                                      <p:tavLst>
                                        <p:tav tm="0">
                                          <p:val>
                                            <p:fltVal val="0"/>
                                          </p:val>
                                        </p:tav>
                                        <p:tav tm="100000">
                                          <p:val>
                                            <p:strVal val="#ppt_h"/>
                                          </p:val>
                                        </p:tav>
                                      </p:tavLst>
                                    </p:anim>
                                    <p:animEffect transition="in" filter="fade">
                                      <p:cBhvr>
                                        <p:cTn id="39" dur="500"/>
                                        <p:tgtEl>
                                          <p:spTgt spid="44"/>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82"/>
                                        </p:tgtEl>
                                        <p:attrNameLst>
                                          <p:attrName>style.visibility</p:attrName>
                                        </p:attrNameLst>
                                      </p:cBhvr>
                                      <p:to>
                                        <p:strVal val="visible"/>
                                      </p:to>
                                    </p:set>
                                    <p:anim calcmode="lin" valueType="num">
                                      <p:cBhvr>
                                        <p:cTn id="42" dur="500" fill="hold"/>
                                        <p:tgtEl>
                                          <p:spTgt spid="82"/>
                                        </p:tgtEl>
                                        <p:attrNameLst>
                                          <p:attrName>ppt_w</p:attrName>
                                        </p:attrNameLst>
                                      </p:cBhvr>
                                      <p:tavLst>
                                        <p:tav tm="0">
                                          <p:val>
                                            <p:fltVal val="0"/>
                                          </p:val>
                                        </p:tav>
                                        <p:tav tm="100000">
                                          <p:val>
                                            <p:strVal val="#ppt_w"/>
                                          </p:val>
                                        </p:tav>
                                      </p:tavLst>
                                    </p:anim>
                                    <p:anim calcmode="lin" valueType="num">
                                      <p:cBhvr>
                                        <p:cTn id="43" dur="500" fill="hold"/>
                                        <p:tgtEl>
                                          <p:spTgt spid="82"/>
                                        </p:tgtEl>
                                        <p:attrNameLst>
                                          <p:attrName>ppt_h</p:attrName>
                                        </p:attrNameLst>
                                      </p:cBhvr>
                                      <p:tavLst>
                                        <p:tav tm="0">
                                          <p:val>
                                            <p:fltVal val="0"/>
                                          </p:val>
                                        </p:tav>
                                        <p:tav tm="100000">
                                          <p:val>
                                            <p:strVal val="#ppt_h"/>
                                          </p:val>
                                        </p:tav>
                                      </p:tavLst>
                                    </p:anim>
                                    <p:animEffect transition="in" filter="fade">
                                      <p:cBhvr>
                                        <p:cTn id="44" dur="500"/>
                                        <p:tgtEl>
                                          <p:spTgt spid="82"/>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81"/>
                                        </p:tgtEl>
                                        <p:attrNameLst>
                                          <p:attrName>style.visibility</p:attrName>
                                        </p:attrNameLst>
                                      </p:cBhvr>
                                      <p:to>
                                        <p:strVal val="visible"/>
                                      </p:to>
                                    </p:set>
                                    <p:anim calcmode="lin" valueType="num">
                                      <p:cBhvr>
                                        <p:cTn id="52" dur="500" fill="hold"/>
                                        <p:tgtEl>
                                          <p:spTgt spid="81"/>
                                        </p:tgtEl>
                                        <p:attrNameLst>
                                          <p:attrName>ppt_w</p:attrName>
                                        </p:attrNameLst>
                                      </p:cBhvr>
                                      <p:tavLst>
                                        <p:tav tm="0">
                                          <p:val>
                                            <p:fltVal val="0"/>
                                          </p:val>
                                        </p:tav>
                                        <p:tav tm="100000">
                                          <p:val>
                                            <p:strVal val="#ppt_w"/>
                                          </p:val>
                                        </p:tav>
                                      </p:tavLst>
                                    </p:anim>
                                    <p:anim calcmode="lin" valueType="num">
                                      <p:cBhvr>
                                        <p:cTn id="53" dur="500" fill="hold"/>
                                        <p:tgtEl>
                                          <p:spTgt spid="81"/>
                                        </p:tgtEl>
                                        <p:attrNameLst>
                                          <p:attrName>ppt_h</p:attrName>
                                        </p:attrNameLst>
                                      </p:cBhvr>
                                      <p:tavLst>
                                        <p:tav tm="0">
                                          <p:val>
                                            <p:fltVal val="0"/>
                                          </p:val>
                                        </p:tav>
                                        <p:tav tm="100000">
                                          <p:val>
                                            <p:strVal val="#ppt_h"/>
                                          </p:val>
                                        </p:tav>
                                      </p:tavLst>
                                    </p:anim>
                                    <p:animEffect transition="in" filter="fade">
                                      <p:cBhvr>
                                        <p:cTn id="54" dur="500"/>
                                        <p:tgtEl>
                                          <p:spTgt spid="81"/>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46"/>
                                        </p:tgtEl>
                                        <p:attrNameLst>
                                          <p:attrName>style.visibility</p:attrName>
                                        </p:attrNameLst>
                                      </p:cBhvr>
                                      <p:to>
                                        <p:strVal val="visible"/>
                                      </p:to>
                                    </p:set>
                                    <p:anim calcmode="lin" valueType="num">
                                      <p:cBhvr>
                                        <p:cTn id="57" dur="500" fill="hold"/>
                                        <p:tgtEl>
                                          <p:spTgt spid="46"/>
                                        </p:tgtEl>
                                        <p:attrNameLst>
                                          <p:attrName>ppt_w</p:attrName>
                                        </p:attrNameLst>
                                      </p:cBhvr>
                                      <p:tavLst>
                                        <p:tav tm="0">
                                          <p:val>
                                            <p:fltVal val="0"/>
                                          </p:val>
                                        </p:tav>
                                        <p:tav tm="100000">
                                          <p:val>
                                            <p:strVal val="#ppt_w"/>
                                          </p:val>
                                        </p:tav>
                                      </p:tavLst>
                                    </p:anim>
                                    <p:anim calcmode="lin" valueType="num">
                                      <p:cBhvr>
                                        <p:cTn id="58" dur="500" fill="hold"/>
                                        <p:tgtEl>
                                          <p:spTgt spid="46"/>
                                        </p:tgtEl>
                                        <p:attrNameLst>
                                          <p:attrName>ppt_h</p:attrName>
                                        </p:attrNameLst>
                                      </p:cBhvr>
                                      <p:tavLst>
                                        <p:tav tm="0">
                                          <p:val>
                                            <p:fltVal val="0"/>
                                          </p:val>
                                        </p:tav>
                                        <p:tav tm="100000">
                                          <p:val>
                                            <p:strVal val="#ppt_h"/>
                                          </p:val>
                                        </p:tav>
                                      </p:tavLst>
                                    </p:anim>
                                    <p:animEffect transition="in" filter="fade">
                                      <p:cBhvr>
                                        <p:cTn id="59" dur="500"/>
                                        <p:tgtEl>
                                          <p:spTgt spid="46"/>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80"/>
                                        </p:tgtEl>
                                        <p:attrNameLst>
                                          <p:attrName>style.visibility</p:attrName>
                                        </p:attrNameLst>
                                      </p:cBhvr>
                                      <p:to>
                                        <p:strVal val="visible"/>
                                      </p:to>
                                    </p:set>
                                    <p:anim calcmode="lin" valueType="num">
                                      <p:cBhvr>
                                        <p:cTn id="62" dur="500" fill="hold"/>
                                        <p:tgtEl>
                                          <p:spTgt spid="80"/>
                                        </p:tgtEl>
                                        <p:attrNameLst>
                                          <p:attrName>ppt_w</p:attrName>
                                        </p:attrNameLst>
                                      </p:cBhvr>
                                      <p:tavLst>
                                        <p:tav tm="0">
                                          <p:val>
                                            <p:fltVal val="0"/>
                                          </p:val>
                                        </p:tav>
                                        <p:tav tm="100000">
                                          <p:val>
                                            <p:strVal val="#ppt_w"/>
                                          </p:val>
                                        </p:tav>
                                      </p:tavLst>
                                    </p:anim>
                                    <p:anim calcmode="lin" valueType="num">
                                      <p:cBhvr>
                                        <p:cTn id="63" dur="500" fill="hold"/>
                                        <p:tgtEl>
                                          <p:spTgt spid="80"/>
                                        </p:tgtEl>
                                        <p:attrNameLst>
                                          <p:attrName>ppt_h</p:attrName>
                                        </p:attrNameLst>
                                      </p:cBhvr>
                                      <p:tavLst>
                                        <p:tav tm="0">
                                          <p:val>
                                            <p:fltVal val="0"/>
                                          </p:val>
                                        </p:tav>
                                        <p:tav tm="100000">
                                          <p:val>
                                            <p:strVal val="#ppt_h"/>
                                          </p:val>
                                        </p:tav>
                                      </p:tavLst>
                                    </p:anim>
                                    <p:animEffect transition="in" filter="fade">
                                      <p:cBhvr>
                                        <p:cTn id="64" dur="500"/>
                                        <p:tgtEl>
                                          <p:spTgt spid="80"/>
                                        </p:tgtEl>
                                      </p:cBhvr>
                                    </p:animEffect>
                                  </p:childTnLst>
                                </p:cTn>
                              </p:par>
                            </p:childTnLst>
                          </p:cTn>
                        </p:par>
                        <p:par>
                          <p:cTn id="65" fill="hold">
                            <p:stCondLst>
                              <p:cond delay="500"/>
                            </p:stCondLst>
                            <p:childTnLst>
                              <p:par>
                                <p:cTn id="66" presetID="12" presetClass="entr" presetSubtype="8" fill="hold" nodeType="afterEffect">
                                  <p:stCondLst>
                                    <p:cond delay="0"/>
                                  </p:stCondLst>
                                  <p:childTnLst>
                                    <p:set>
                                      <p:cBhvr>
                                        <p:cTn id="67" dur="1" fill="hold">
                                          <p:stCondLst>
                                            <p:cond delay="0"/>
                                          </p:stCondLst>
                                        </p:cTn>
                                        <p:tgtEl>
                                          <p:spTgt spid="53"/>
                                        </p:tgtEl>
                                        <p:attrNameLst>
                                          <p:attrName>style.visibility</p:attrName>
                                        </p:attrNameLst>
                                      </p:cBhvr>
                                      <p:to>
                                        <p:strVal val="visible"/>
                                      </p:to>
                                    </p:set>
                                    <p:anim calcmode="lin" valueType="num">
                                      <p:cBhvr additive="base">
                                        <p:cTn id="68" dur="500"/>
                                        <p:tgtEl>
                                          <p:spTgt spid="53"/>
                                        </p:tgtEl>
                                        <p:attrNameLst>
                                          <p:attrName>ppt_x</p:attrName>
                                        </p:attrNameLst>
                                      </p:cBhvr>
                                      <p:tavLst>
                                        <p:tav tm="0">
                                          <p:val>
                                            <p:strVal val="#ppt_x-#ppt_w*1.125000"/>
                                          </p:val>
                                        </p:tav>
                                        <p:tav tm="100000">
                                          <p:val>
                                            <p:strVal val="#ppt_x"/>
                                          </p:val>
                                        </p:tav>
                                      </p:tavLst>
                                    </p:anim>
                                    <p:animEffect transition="in" filter="wipe(right)">
                                      <p:cBhvr>
                                        <p:cTn id="69" dur="500"/>
                                        <p:tgtEl>
                                          <p:spTgt spid="53"/>
                                        </p:tgtEl>
                                      </p:cBhvr>
                                    </p:animEffect>
                                  </p:childTnLst>
                                </p:cTn>
                              </p:par>
                            </p:childTnLst>
                          </p:cTn>
                        </p:par>
                        <p:par>
                          <p:cTn id="70" fill="hold">
                            <p:stCondLst>
                              <p:cond delay="1000"/>
                            </p:stCondLst>
                            <p:childTnLst>
                              <p:par>
                                <p:cTn id="71" presetID="12" presetClass="entr" presetSubtype="8" fill="hold" nodeType="afterEffect">
                                  <p:stCondLst>
                                    <p:cond delay="0"/>
                                  </p:stCondLst>
                                  <p:childTnLst>
                                    <p:set>
                                      <p:cBhvr>
                                        <p:cTn id="72" dur="1" fill="hold">
                                          <p:stCondLst>
                                            <p:cond delay="0"/>
                                          </p:stCondLst>
                                        </p:cTn>
                                        <p:tgtEl>
                                          <p:spTgt spid="59"/>
                                        </p:tgtEl>
                                        <p:attrNameLst>
                                          <p:attrName>style.visibility</p:attrName>
                                        </p:attrNameLst>
                                      </p:cBhvr>
                                      <p:to>
                                        <p:strVal val="visible"/>
                                      </p:to>
                                    </p:set>
                                    <p:anim calcmode="lin" valueType="num">
                                      <p:cBhvr additive="base">
                                        <p:cTn id="73" dur="500"/>
                                        <p:tgtEl>
                                          <p:spTgt spid="59"/>
                                        </p:tgtEl>
                                        <p:attrNameLst>
                                          <p:attrName>ppt_x</p:attrName>
                                        </p:attrNameLst>
                                      </p:cBhvr>
                                      <p:tavLst>
                                        <p:tav tm="0">
                                          <p:val>
                                            <p:strVal val="#ppt_x-#ppt_w*1.125000"/>
                                          </p:val>
                                        </p:tav>
                                        <p:tav tm="100000">
                                          <p:val>
                                            <p:strVal val="#ppt_x"/>
                                          </p:val>
                                        </p:tav>
                                      </p:tavLst>
                                    </p:anim>
                                    <p:animEffect transition="in" filter="wipe(right)">
                                      <p:cBhvr>
                                        <p:cTn id="74" dur="500"/>
                                        <p:tgtEl>
                                          <p:spTgt spid="59"/>
                                        </p:tgtEl>
                                      </p:cBhvr>
                                    </p:animEffect>
                                  </p:childTnLst>
                                </p:cTn>
                              </p:par>
                            </p:childTnLst>
                          </p:cTn>
                        </p:par>
                        <p:par>
                          <p:cTn id="75" fill="hold">
                            <p:stCondLst>
                              <p:cond delay="1500"/>
                            </p:stCondLst>
                            <p:childTnLst>
                              <p:par>
                                <p:cTn id="76" presetID="12" presetClass="entr" presetSubtype="8" fill="hold" nodeType="afterEffect">
                                  <p:stCondLst>
                                    <p:cond delay="0"/>
                                  </p:stCondLst>
                                  <p:childTnLst>
                                    <p:set>
                                      <p:cBhvr>
                                        <p:cTn id="77" dur="1" fill="hold">
                                          <p:stCondLst>
                                            <p:cond delay="0"/>
                                          </p:stCondLst>
                                        </p:cTn>
                                        <p:tgtEl>
                                          <p:spTgt spid="65"/>
                                        </p:tgtEl>
                                        <p:attrNameLst>
                                          <p:attrName>style.visibility</p:attrName>
                                        </p:attrNameLst>
                                      </p:cBhvr>
                                      <p:to>
                                        <p:strVal val="visible"/>
                                      </p:to>
                                    </p:set>
                                    <p:anim calcmode="lin" valueType="num">
                                      <p:cBhvr additive="base">
                                        <p:cTn id="78" dur="500"/>
                                        <p:tgtEl>
                                          <p:spTgt spid="65"/>
                                        </p:tgtEl>
                                        <p:attrNameLst>
                                          <p:attrName>ppt_x</p:attrName>
                                        </p:attrNameLst>
                                      </p:cBhvr>
                                      <p:tavLst>
                                        <p:tav tm="0">
                                          <p:val>
                                            <p:strVal val="#ppt_x-#ppt_w*1.125000"/>
                                          </p:val>
                                        </p:tav>
                                        <p:tav tm="100000">
                                          <p:val>
                                            <p:strVal val="#ppt_x"/>
                                          </p:val>
                                        </p:tav>
                                      </p:tavLst>
                                    </p:anim>
                                    <p:animEffect transition="in" filter="wipe(right)">
                                      <p:cBhvr>
                                        <p:cTn id="79" dur="500"/>
                                        <p:tgtEl>
                                          <p:spTgt spid="65"/>
                                        </p:tgtEl>
                                      </p:cBhvr>
                                    </p:animEffect>
                                  </p:childTnLst>
                                </p:cTn>
                              </p:par>
                            </p:childTnLst>
                          </p:cTn>
                        </p:par>
                        <p:par>
                          <p:cTn id="80" fill="hold">
                            <p:stCondLst>
                              <p:cond delay="2000"/>
                            </p:stCondLst>
                            <p:childTnLst>
                              <p:par>
                                <p:cTn id="81" presetID="12" presetClass="entr" presetSubtype="8" fill="hold" nodeType="afterEffect">
                                  <p:stCondLst>
                                    <p:cond delay="0"/>
                                  </p:stCondLst>
                                  <p:childTnLst>
                                    <p:set>
                                      <p:cBhvr>
                                        <p:cTn id="82" dur="1" fill="hold">
                                          <p:stCondLst>
                                            <p:cond delay="0"/>
                                          </p:stCondLst>
                                        </p:cTn>
                                        <p:tgtEl>
                                          <p:spTgt spid="56"/>
                                        </p:tgtEl>
                                        <p:attrNameLst>
                                          <p:attrName>style.visibility</p:attrName>
                                        </p:attrNameLst>
                                      </p:cBhvr>
                                      <p:to>
                                        <p:strVal val="visible"/>
                                      </p:to>
                                    </p:set>
                                    <p:anim calcmode="lin" valueType="num">
                                      <p:cBhvr additive="base">
                                        <p:cTn id="83" dur="500"/>
                                        <p:tgtEl>
                                          <p:spTgt spid="56"/>
                                        </p:tgtEl>
                                        <p:attrNameLst>
                                          <p:attrName>ppt_x</p:attrName>
                                        </p:attrNameLst>
                                      </p:cBhvr>
                                      <p:tavLst>
                                        <p:tav tm="0">
                                          <p:val>
                                            <p:strVal val="#ppt_x-#ppt_w*1.125000"/>
                                          </p:val>
                                        </p:tav>
                                        <p:tav tm="100000">
                                          <p:val>
                                            <p:strVal val="#ppt_x"/>
                                          </p:val>
                                        </p:tav>
                                      </p:tavLst>
                                    </p:anim>
                                    <p:animEffect transition="in" filter="wipe(right)">
                                      <p:cBhvr>
                                        <p:cTn id="84" dur="500"/>
                                        <p:tgtEl>
                                          <p:spTgt spid="56"/>
                                        </p:tgtEl>
                                      </p:cBhvr>
                                    </p:animEffect>
                                  </p:childTnLst>
                                </p:cTn>
                              </p:par>
                            </p:childTnLst>
                          </p:cTn>
                        </p:par>
                        <p:par>
                          <p:cTn id="85" fill="hold">
                            <p:stCondLst>
                              <p:cond delay="2500"/>
                            </p:stCondLst>
                            <p:childTnLst>
                              <p:par>
                                <p:cTn id="86" presetID="12" presetClass="entr" presetSubtype="8" fill="hold" nodeType="afterEffect">
                                  <p:stCondLst>
                                    <p:cond delay="0"/>
                                  </p:stCondLst>
                                  <p:childTnLst>
                                    <p:set>
                                      <p:cBhvr>
                                        <p:cTn id="87" dur="1" fill="hold">
                                          <p:stCondLst>
                                            <p:cond delay="0"/>
                                          </p:stCondLst>
                                        </p:cTn>
                                        <p:tgtEl>
                                          <p:spTgt spid="62"/>
                                        </p:tgtEl>
                                        <p:attrNameLst>
                                          <p:attrName>style.visibility</p:attrName>
                                        </p:attrNameLst>
                                      </p:cBhvr>
                                      <p:to>
                                        <p:strVal val="visible"/>
                                      </p:to>
                                    </p:set>
                                    <p:anim calcmode="lin" valueType="num">
                                      <p:cBhvr additive="base">
                                        <p:cTn id="88" dur="500"/>
                                        <p:tgtEl>
                                          <p:spTgt spid="62"/>
                                        </p:tgtEl>
                                        <p:attrNameLst>
                                          <p:attrName>ppt_x</p:attrName>
                                        </p:attrNameLst>
                                      </p:cBhvr>
                                      <p:tavLst>
                                        <p:tav tm="0">
                                          <p:val>
                                            <p:strVal val="#ppt_x-#ppt_w*1.125000"/>
                                          </p:val>
                                        </p:tav>
                                        <p:tav tm="100000">
                                          <p:val>
                                            <p:strVal val="#ppt_x"/>
                                          </p:val>
                                        </p:tav>
                                      </p:tavLst>
                                    </p:anim>
                                    <p:animEffect transition="in" filter="wipe(right)">
                                      <p:cBhvr>
                                        <p:cTn id="89" dur="500"/>
                                        <p:tgtEl>
                                          <p:spTgt spid="62"/>
                                        </p:tgtEl>
                                      </p:cBhvr>
                                    </p:animEffect>
                                  </p:childTnLst>
                                </p:cTn>
                              </p:par>
                            </p:childTnLst>
                          </p:cTn>
                        </p:par>
                        <p:par>
                          <p:cTn id="90" fill="hold">
                            <p:stCondLst>
                              <p:cond delay="3000"/>
                            </p:stCondLst>
                            <p:childTnLst>
                              <p:par>
                                <p:cTn id="91" presetID="12" presetClass="entr" presetSubtype="8" fill="hold" nodeType="afterEffect">
                                  <p:stCondLst>
                                    <p:cond delay="0"/>
                                  </p:stCondLst>
                                  <p:childTnLst>
                                    <p:set>
                                      <p:cBhvr>
                                        <p:cTn id="92" dur="1" fill="hold">
                                          <p:stCondLst>
                                            <p:cond delay="0"/>
                                          </p:stCondLst>
                                        </p:cTn>
                                        <p:tgtEl>
                                          <p:spTgt spid="68"/>
                                        </p:tgtEl>
                                        <p:attrNameLst>
                                          <p:attrName>style.visibility</p:attrName>
                                        </p:attrNameLst>
                                      </p:cBhvr>
                                      <p:to>
                                        <p:strVal val="visible"/>
                                      </p:to>
                                    </p:set>
                                    <p:anim calcmode="lin" valueType="num">
                                      <p:cBhvr additive="base">
                                        <p:cTn id="93" dur="500"/>
                                        <p:tgtEl>
                                          <p:spTgt spid="68"/>
                                        </p:tgtEl>
                                        <p:attrNameLst>
                                          <p:attrName>ppt_x</p:attrName>
                                        </p:attrNameLst>
                                      </p:cBhvr>
                                      <p:tavLst>
                                        <p:tav tm="0">
                                          <p:val>
                                            <p:strVal val="#ppt_x-#ppt_w*1.125000"/>
                                          </p:val>
                                        </p:tav>
                                        <p:tav tm="100000">
                                          <p:val>
                                            <p:strVal val="#ppt_x"/>
                                          </p:val>
                                        </p:tav>
                                      </p:tavLst>
                                    </p:anim>
                                    <p:animEffect transition="in" filter="wipe(right)">
                                      <p:cBhvr>
                                        <p:cTn id="94"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4" grpId="0" animBg="1"/>
      <p:bldP spid="77" grpId="0" animBg="1"/>
      <p:bldP spid="82" grpId="0" animBg="1"/>
      <p:bldP spid="42" grpId="0" animBg="1"/>
      <p:bldP spid="45" grpId="0" animBg="1"/>
      <p:bldP spid="78" grpId="0" animBg="1"/>
      <p:bldP spid="81" grpId="0" animBg="1"/>
      <p:bldP spid="43" grpId="0" animBg="1"/>
      <p:bldP spid="46" grpId="0" animBg="1"/>
      <p:bldP spid="79" grpId="0" animBg="1"/>
      <p:bldP spid="8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518076" y="1903990"/>
            <a:ext cx="2676525" cy="1391915"/>
            <a:chOff x="4546600" y="2197116"/>
            <a:chExt cx="3568700" cy="1855887"/>
          </a:xfrm>
        </p:grpSpPr>
        <p:sp>
          <p:nvSpPr>
            <p:cNvPr id="3" name="矩形 2"/>
            <p:cNvSpPr/>
            <p:nvPr/>
          </p:nvSpPr>
          <p:spPr>
            <a:xfrm>
              <a:off x="4839552" y="2197116"/>
              <a:ext cx="3275748" cy="787908"/>
            </a:xfrm>
            <a:prstGeom prst="rect">
              <a:avLst/>
            </a:prstGeom>
          </p:spPr>
          <p:txBody>
            <a:bodyPr wrap="square">
              <a:spAutoFit/>
              <a:scene3d>
                <a:camera prst="orthographicFront"/>
                <a:lightRig rig="threePt" dir="t"/>
              </a:scene3d>
              <a:sp3d contourW="12700"/>
            </a:bodyPr>
            <a:lstStyle/>
            <a:p>
              <a:pPr>
                <a:lnSpc>
                  <a:spcPct val="120000"/>
                </a:lnSpc>
              </a:pPr>
              <a:r>
                <a:rPr lang="en-US" altLang="zh-CN" sz="2700" dirty="0">
                  <a:solidFill>
                    <a:schemeClr val="tx2">
                      <a:lumMod val="75000"/>
                      <a:lumOff val="25000"/>
                    </a:schemeClr>
                  </a:solidFill>
                </a:rPr>
                <a:t>PART 03</a:t>
              </a:r>
              <a:endParaRPr lang="zh-CN" altLang="en-US" sz="2700" dirty="0">
                <a:solidFill>
                  <a:schemeClr val="tx2">
                    <a:lumMod val="75000"/>
                    <a:lumOff val="25000"/>
                  </a:schemeClr>
                </a:solidFill>
              </a:endParaRPr>
            </a:p>
          </p:txBody>
        </p:sp>
        <p:sp>
          <p:nvSpPr>
            <p:cNvPr id="4" name="矩形 3"/>
            <p:cNvSpPr/>
            <p:nvPr/>
          </p:nvSpPr>
          <p:spPr>
            <a:xfrm>
              <a:off x="4826852" y="2744355"/>
              <a:ext cx="3086433" cy="935641"/>
            </a:xfrm>
            <a:prstGeom prst="rect">
              <a:avLst/>
            </a:prstGeom>
          </p:spPr>
          <p:txBody>
            <a:bodyPr wrap="square">
              <a:spAutoFit/>
              <a:scene3d>
                <a:camera prst="orthographicFront"/>
                <a:lightRig rig="threePt" dir="t"/>
              </a:scene3d>
              <a:sp3d contourW="12700"/>
            </a:bodyPr>
            <a:lstStyle/>
            <a:p>
              <a:pPr>
                <a:lnSpc>
                  <a:spcPct val="120000"/>
                </a:lnSpc>
              </a:pPr>
              <a:r>
                <a:rPr lang="zh-CN" altLang="en-US" sz="3300" b="1" dirty="0">
                  <a:solidFill>
                    <a:schemeClr val="tx2">
                      <a:lumMod val="90000"/>
                      <a:lumOff val="10000"/>
                    </a:schemeClr>
                  </a:solidFill>
                </a:rPr>
                <a:t>推广策划</a:t>
              </a:r>
            </a:p>
          </p:txBody>
        </p:sp>
        <p:sp>
          <p:nvSpPr>
            <p:cNvPr id="5" name="文本框 4"/>
            <p:cNvSpPr txBox="1"/>
            <p:nvPr/>
          </p:nvSpPr>
          <p:spPr>
            <a:xfrm>
              <a:off x="4839552" y="3579027"/>
              <a:ext cx="2964731" cy="473976"/>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500" dirty="0">
                  <a:solidFill>
                    <a:schemeClr val="tx2">
                      <a:lumMod val="75000"/>
                      <a:lumOff val="25000"/>
                    </a:schemeClr>
                  </a:solidFill>
                  <a:latin typeface="+mj-ea"/>
                  <a:ea typeface="+mj-ea"/>
                </a:rPr>
                <a:t>MARKET ANALYSIS</a:t>
              </a:r>
            </a:p>
          </p:txBody>
        </p:sp>
        <p:cxnSp>
          <p:nvCxnSpPr>
            <p:cNvPr id="6" name="直接连接符 5"/>
            <p:cNvCxnSpPr/>
            <p:nvPr/>
          </p:nvCxnSpPr>
          <p:spPr>
            <a:xfrm>
              <a:off x="4546600" y="2349500"/>
              <a:ext cx="0" cy="1562100"/>
            </a:xfrm>
            <a:prstGeom prst="line">
              <a:avLst/>
            </a:prstGeom>
            <a:ln w="76200"/>
          </p:spPr>
          <p:style>
            <a:lnRef idx="1">
              <a:schemeClr val="accent1"/>
            </a:lnRef>
            <a:fillRef idx="0">
              <a:schemeClr val="accent1"/>
            </a:fillRef>
            <a:effectRef idx="0">
              <a:schemeClr val="accent1"/>
            </a:effectRef>
            <a:fontRef idx="minor">
              <a:schemeClr val="tx1"/>
            </a:fontRef>
          </p:style>
        </p:cxnSp>
      </p:grpSp>
      <p:pic>
        <p:nvPicPr>
          <p:cNvPr id="8" name="Picture 2" descr="E:\PPT改稿\商务\bp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176" y="1009818"/>
            <a:ext cx="3989874" cy="3359944"/>
          </a:xfrm>
          <a:prstGeom prst="rect">
            <a:avLst/>
          </a:prstGeom>
          <a:noFill/>
          <a:effectLst>
            <a:outerShdw blurRad="50800" dist="38100" dir="2700000" algn="tl" rotWithShape="0">
              <a:prstClr val="black">
                <a:alpha val="27000"/>
              </a:prstClr>
            </a:outerShdw>
          </a:effectLst>
          <a:extLst>
            <a:ext uri="{909E8E84-426E-40DD-AFC4-6F175D3DCCD1}">
              <a14:hiddenFill xmlns:a14="http://schemas.microsoft.com/office/drawing/2010/main">
                <a:solidFill>
                  <a:srgbClr val="FFFFFF"/>
                </a:solidFill>
              </a14:hiddenFill>
            </a:ext>
          </a:extLst>
        </p:spPr>
      </p:pic>
      <p:pic>
        <p:nvPicPr>
          <p:cNvPr id="9" name="Picture 3" descr="E:\PPT改稿\未标46题-1 副本.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7998618" y="261937"/>
            <a:ext cx="878682" cy="585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989395"/>
      </p:ext>
    </p:extLst>
  </p:cSld>
  <p:clrMapOvr>
    <a:masterClrMapping/>
  </p:clrMapOvr>
  <mc:AlternateContent xmlns:mc="http://schemas.openxmlformats.org/markup-compatibility/2006" xmlns:p14="http://schemas.microsoft.com/office/powerpoint/2010/main">
    <mc:Choice Requires="p14">
      <p:transition spd="slow" p14:dur="1100" advTm="3000">
        <p14:switch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p:tgtEl>
                                          <p:spTgt spid="2"/>
                                        </p:tgtEl>
                                        <p:attrNameLst>
                                          <p:attrName>ppt_x</p:attrName>
                                        </p:attrNameLst>
                                      </p:cBhvr>
                                      <p:tavLst>
                                        <p:tav tm="0">
                                          <p:val>
                                            <p:strVal val="#ppt_x-#ppt_w*1.125000"/>
                                          </p:val>
                                        </p:tav>
                                        <p:tav tm="100000">
                                          <p:val>
                                            <p:strVal val="#ppt_x"/>
                                          </p:val>
                                        </p:tav>
                                      </p:tavLst>
                                    </p:anim>
                                    <p:animEffect transition="in" filter="wipe(righ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295286" y="229309"/>
            <a:ext cx="1997162" cy="567848"/>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a:solidFill>
                  <a:schemeClr val="tx2">
                    <a:lumMod val="90000"/>
                    <a:lumOff val="10000"/>
                  </a:schemeClr>
                </a:solidFill>
              </a:rPr>
              <a:t>推广策划</a:t>
            </a:r>
          </a:p>
        </p:txBody>
      </p:sp>
      <p:sp>
        <p:nvSpPr>
          <p:cNvPr id="23" name="矩形 22"/>
          <p:cNvSpPr/>
          <p:nvPr/>
        </p:nvSpPr>
        <p:spPr>
          <a:xfrm>
            <a:off x="295286" y="674090"/>
            <a:ext cx="1997162" cy="290849"/>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en-US" altLang="zh-CN" sz="1200" dirty="0">
                <a:solidFill>
                  <a:schemeClr val="tx2">
                    <a:lumMod val="90000"/>
                    <a:lumOff val="10000"/>
                  </a:schemeClr>
                </a:solidFill>
              </a:rPr>
              <a:t>PROMTION STRATEGY</a:t>
            </a:r>
          </a:p>
        </p:txBody>
      </p:sp>
      <p:grpSp>
        <p:nvGrpSpPr>
          <p:cNvPr id="24" name="31a1dfd0-48a9-4801-a096-04c693fb075f"/>
          <p:cNvGrpSpPr>
            <a:grpSpLocks noChangeAspect="1"/>
          </p:cNvGrpSpPr>
          <p:nvPr/>
        </p:nvGrpSpPr>
        <p:grpSpPr>
          <a:xfrm>
            <a:off x="2939616" y="1872343"/>
            <a:ext cx="3277527" cy="2091759"/>
            <a:chOff x="3430549" y="1936342"/>
            <a:chExt cx="5318886" cy="3394583"/>
          </a:xfrm>
        </p:grpSpPr>
        <p:sp>
          <p:nvSpPr>
            <p:cNvPr id="25" name="i$liḋe-Oval 74"/>
            <p:cNvSpPr/>
            <p:nvPr/>
          </p:nvSpPr>
          <p:spPr bwMode="auto">
            <a:xfrm flipH="1">
              <a:off x="7411913" y="1936342"/>
              <a:ext cx="896881" cy="896881"/>
            </a:xfrm>
            <a:prstGeom prst="ellipse">
              <a:avLst/>
            </a:prstGeom>
            <a:solidFill>
              <a:schemeClr val="accent4"/>
            </a:solidFill>
            <a:ln w="19050">
              <a:noFill/>
              <a:round/>
              <a:headEnd/>
              <a:tailEnd/>
            </a:ln>
          </p:spPr>
          <p:txBody>
            <a:bodyPr anchor="ctr"/>
            <a:lstStyle/>
            <a:p>
              <a:pPr algn="ctr"/>
              <a:endParaRPr/>
            </a:p>
          </p:txBody>
        </p:sp>
        <p:sp>
          <p:nvSpPr>
            <p:cNvPr id="26" name="îṣļîḑé-Oval 75"/>
            <p:cNvSpPr/>
            <p:nvPr/>
          </p:nvSpPr>
          <p:spPr bwMode="auto">
            <a:xfrm flipH="1">
              <a:off x="7411913" y="4434044"/>
              <a:ext cx="896881" cy="896881"/>
            </a:xfrm>
            <a:prstGeom prst="ellipse">
              <a:avLst/>
            </a:prstGeom>
            <a:solidFill>
              <a:schemeClr val="accent6"/>
            </a:solidFill>
            <a:ln w="19050">
              <a:noFill/>
              <a:round/>
              <a:headEnd/>
              <a:tailEnd/>
            </a:ln>
          </p:spPr>
          <p:txBody>
            <a:bodyPr anchor="ctr"/>
            <a:lstStyle/>
            <a:p>
              <a:pPr algn="ctr"/>
              <a:endParaRPr/>
            </a:p>
          </p:txBody>
        </p:sp>
        <p:cxnSp>
          <p:nvCxnSpPr>
            <p:cNvPr id="28" name="îṣļîḑé-Straight Arrow Connector 78"/>
            <p:cNvCxnSpPr/>
            <p:nvPr/>
          </p:nvCxnSpPr>
          <p:spPr>
            <a:xfrm flipH="1">
              <a:off x="7008678" y="2712920"/>
              <a:ext cx="496463" cy="402083"/>
            </a:xfrm>
            <a:prstGeom prst="straightConnector1">
              <a:avLst/>
            </a:prstGeom>
            <a:ln w="952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30" name="îṣļîḑé-Oval 79"/>
            <p:cNvSpPr/>
            <p:nvPr/>
          </p:nvSpPr>
          <p:spPr bwMode="auto">
            <a:xfrm flipH="1">
              <a:off x="7852554" y="3185192"/>
              <a:ext cx="896881" cy="896881"/>
            </a:xfrm>
            <a:prstGeom prst="ellipse">
              <a:avLst/>
            </a:prstGeom>
            <a:solidFill>
              <a:schemeClr val="accent5"/>
            </a:solidFill>
            <a:ln w="19050">
              <a:noFill/>
              <a:round/>
              <a:headEnd/>
              <a:tailEnd/>
            </a:ln>
          </p:spPr>
          <p:txBody>
            <a:bodyPr anchor="ctr"/>
            <a:lstStyle/>
            <a:p>
              <a:pPr algn="ctr"/>
              <a:endParaRPr/>
            </a:p>
          </p:txBody>
        </p:sp>
        <p:cxnSp>
          <p:nvCxnSpPr>
            <p:cNvPr id="32" name="îṣļîḑé-Straight Arrow Connector 80"/>
            <p:cNvCxnSpPr/>
            <p:nvPr/>
          </p:nvCxnSpPr>
          <p:spPr>
            <a:xfrm flipH="1" flipV="1">
              <a:off x="7008678" y="4156213"/>
              <a:ext cx="496463" cy="402083"/>
            </a:xfrm>
            <a:prstGeom prst="straightConnector1">
              <a:avLst/>
            </a:prstGeom>
            <a:ln w="952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34" name="îṣļîḑé-Straight Arrow Connector 81"/>
            <p:cNvCxnSpPr/>
            <p:nvPr/>
          </p:nvCxnSpPr>
          <p:spPr>
            <a:xfrm flipH="1">
              <a:off x="7016719" y="3633637"/>
              <a:ext cx="764911" cy="9903"/>
            </a:xfrm>
            <a:prstGeom prst="straightConnector1">
              <a:avLst/>
            </a:prstGeom>
            <a:ln w="952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35" name="îṣļîḑé-Oval 84"/>
            <p:cNvSpPr/>
            <p:nvPr/>
          </p:nvSpPr>
          <p:spPr bwMode="auto">
            <a:xfrm>
              <a:off x="3871188" y="1936342"/>
              <a:ext cx="896881" cy="896881"/>
            </a:xfrm>
            <a:prstGeom prst="ellipse">
              <a:avLst/>
            </a:prstGeom>
            <a:solidFill>
              <a:schemeClr val="accent3"/>
            </a:solidFill>
            <a:ln w="19050">
              <a:noFill/>
              <a:round/>
              <a:headEnd/>
              <a:tailEnd/>
            </a:ln>
          </p:spPr>
          <p:txBody>
            <a:bodyPr anchor="ctr"/>
            <a:lstStyle/>
            <a:p>
              <a:pPr algn="ctr"/>
              <a:endParaRPr/>
            </a:p>
          </p:txBody>
        </p:sp>
        <p:sp>
          <p:nvSpPr>
            <p:cNvPr id="36" name="îṣļîḑé-Oval 85"/>
            <p:cNvSpPr/>
            <p:nvPr/>
          </p:nvSpPr>
          <p:spPr bwMode="auto">
            <a:xfrm>
              <a:off x="3871188" y="4434044"/>
              <a:ext cx="896881" cy="896881"/>
            </a:xfrm>
            <a:prstGeom prst="ellipse">
              <a:avLst/>
            </a:prstGeom>
            <a:solidFill>
              <a:schemeClr val="accent1"/>
            </a:solidFill>
            <a:ln w="19050">
              <a:noFill/>
              <a:round/>
              <a:headEnd/>
              <a:tailEnd/>
            </a:ln>
          </p:spPr>
          <p:txBody>
            <a:bodyPr anchor="ctr"/>
            <a:lstStyle/>
            <a:p>
              <a:pPr algn="ctr"/>
              <a:endParaRPr/>
            </a:p>
          </p:txBody>
        </p:sp>
        <p:cxnSp>
          <p:nvCxnSpPr>
            <p:cNvPr id="37" name="îṣļîḑé-Straight Arrow Connector 88"/>
            <p:cNvCxnSpPr/>
            <p:nvPr/>
          </p:nvCxnSpPr>
          <p:spPr>
            <a:xfrm>
              <a:off x="4635490" y="2702371"/>
              <a:ext cx="496463" cy="402083"/>
            </a:xfrm>
            <a:prstGeom prst="straightConnector1">
              <a:avLst/>
            </a:prstGeom>
            <a:ln w="952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38" name="îṣļîḑé-Oval 89"/>
            <p:cNvSpPr/>
            <p:nvPr/>
          </p:nvSpPr>
          <p:spPr bwMode="auto">
            <a:xfrm>
              <a:off x="3430549" y="3185192"/>
              <a:ext cx="896881" cy="896881"/>
            </a:xfrm>
            <a:prstGeom prst="ellipse">
              <a:avLst/>
            </a:prstGeom>
            <a:solidFill>
              <a:schemeClr val="accent2"/>
            </a:solidFill>
            <a:ln w="19050">
              <a:noFill/>
              <a:round/>
              <a:headEnd/>
              <a:tailEnd/>
            </a:ln>
          </p:spPr>
          <p:txBody>
            <a:bodyPr anchor="ctr"/>
            <a:lstStyle/>
            <a:p>
              <a:pPr algn="ctr"/>
              <a:endParaRPr/>
            </a:p>
          </p:txBody>
        </p:sp>
        <p:cxnSp>
          <p:nvCxnSpPr>
            <p:cNvPr id="39" name="îṣļîḑé-Straight Arrow Connector 90"/>
            <p:cNvCxnSpPr/>
            <p:nvPr/>
          </p:nvCxnSpPr>
          <p:spPr>
            <a:xfrm flipV="1">
              <a:off x="4635490" y="4156213"/>
              <a:ext cx="496463" cy="402083"/>
            </a:xfrm>
            <a:prstGeom prst="straightConnector1">
              <a:avLst/>
            </a:prstGeom>
            <a:ln w="952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40" name="îṣļîḑé-Straight Arrow Connector 91"/>
            <p:cNvCxnSpPr/>
            <p:nvPr/>
          </p:nvCxnSpPr>
          <p:spPr>
            <a:xfrm>
              <a:off x="4358998" y="3633637"/>
              <a:ext cx="764911" cy="9903"/>
            </a:xfrm>
            <a:prstGeom prst="straightConnector1">
              <a:avLst/>
            </a:prstGeom>
            <a:ln w="952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41" name="îṣļîḑé-Freeform: Shape 93"/>
            <p:cNvSpPr>
              <a:spLocks/>
            </p:cNvSpPr>
            <p:nvPr/>
          </p:nvSpPr>
          <p:spPr bwMode="auto">
            <a:xfrm>
              <a:off x="4078035" y="4716715"/>
              <a:ext cx="483191" cy="331535"/>
            </a:xfrm>
            <a:custGeom>
              <a:avLst/>
              <a:gdLst/>
              <a:ahLst/>
              <a:cxnLst>
                <a:cxn ang="0">
                  <a:pos x="45" y="0"/>
                </a:cxn>
                <a:cxn ang="0">
                  <a:pos x="40" y="0"/>
                </a:cxn>
                <a:cxn ang="0">
                  <a:pos x="0" y="22"/>
                </a:cxn>
                <a:cxn ang="0">
                  <a:pos x="4" y="28"/>
                </a:cxn>
                <a:cxn ang="0">
                  <a:pos x="4" y="31"/>
                </a:cxn>
                <a:cxn ang="0">
                  <a:pos x="4" y="40"/>
                </a:cxn>
                <a:cxn ang="0">
                  <a:pos x="2" y="44"/>
                </a:cxn>
                <a:cxn ang="0">
                  <a:pos x="2" y="54"/>
                </a:cxn>
                <a:cxn ang="0">
                  <a:pos x="10" y="55"/>
                </a:cxn>
                <a:cxn ang="0">
                  <a:pos x="13" y="51"/>
                </a:cxn>
                <a:cxn ang="0">
                  <a:pos x="9" y="41"/>
                </a:cxn>
                <a:cxn ang="0">
                  <a:pos x="5" y="35"/>
                </a:cxn>
                <a:cxn ang="0">
                  <a:pos x="9" y="29"/>
                </a:cxn>
                <a:cxn ang="0">
                  <a:pos x="15" y="32"/>
                </a:cxn>
                <a:cxn ang="0">
                  <a:pos x="15" y="47"/>
                </a:cxn>
                <a:cxn ang="0">
                  <a:pos x="71" y="47"/>
                </a:cxn>
                <a:cxn ang="0">
                  <a:pos x="71" y="32"/>
                </a:cxn>
                <a:cxn ang="0">
                  <a:pos x="85" y="22"/>
                </a:cxn>
                <a:cxn ang="0">
                  <a:pos x="4" y="52"/>
                </a:cxn>
                <a:cxn ang="0">
                  <a:pos x="9" y="45"/>
                </a:cxn>
                <a:cxn ang="0">
                  <a:pos x="4" y="52"/>
                </a:cxn>
                <a:cxn ang="0">
                  <a:pos x="58" y="44"/>
                </a:cxn>
                <a:cxn ang="0">
                  <a:pos x="55" y="47"/>
                </a:cxn>
                <a:cxn ang="0">
                  <a:pos x="57" y="49"/>
                </a:cxn>
                <a:cxn ang="0">
                  <a:pos x="65" y="45"/>
                </a:cxn>
                <a:cxn ang="0">
                  <a:pos x="43" y="53"/>
                </a:cxn>
                <a:cxn ang="0">
                  <a:pos x="20" y="45"/>
                </a:cxn>
                <a:cxn ang="0">
                  <a:pos x="49" y="50"/>
                </a:cxn>
                <a:cxn ang="0">
                  <a:pos x="49" y="46"/>
                </a:cxn>
                <a:cxn ang="0">
                  <a:pos x="20" y="40"/>
                </a:cxn>
                <a:cxn ang="0">
                  <a:pos x="40" y="43"/>
                </a:cxn>
                <a:cxn ang="0">
                  <a:pos x="45" y="43"/>
                </a:cxn>
                <a:cxn ang="0">
                  <a:pos x="65" y="41"/>
                </a:cxn>
                <a:cxn ang="0">
                  <a:pos x="5" y="22"/>
                </a:cxn>
                <a:cxn ang="0">
                  <a:pos x="80" y="22"/>
                </a:cxn>
              </a:cxnLst>
              <a:rect l="0" t="0" r="r" b="b"/>
              <a:pathLst>
                <a:path w="85" h="58">
                  <a:moveTo>
                    <a:pt x="82" y="17"/>
                  </a:moveTo>
                  <a:cubicBezTo>
                    <a:pt x="45" y="0"/>
                    <a:pt x="45" y="0"/>
                    <a:pt x="45" y="0"/>
                  </a:cubicBezTo>
                  <a:cubicBezTo>
                    <a:pt x="44" y="0"/>
                    <a:pt x="43" y="0"/>
                    <a:pt x="43" y="0"/>
                  </a:cubicBezTo>
                  <a:cubicBezTo>
                    <a:pt x="42" y="0"/>
                    <a:pt x="41" y="0"/>
                    <a:pt x="40" y="0"/>
                  </a:cubicBezTo>
                  <a:cubicBezTo>
                    <a:pt x="3" y="17"/>
                    <a:pt x="3" y="17"/>
                    <a:pt x="3" y="17"/>
                  </a:cubicBezTo>
                  <a:cubicBezTo>
                    <a:pt x="1" y="18"/>
                    <a:pt x="0" y="20"/>
                    <a:pt x="0" y="22"/>
                  </a:cubicBezTo>
                  <a:cubicBezTo>
                    <a:pt x="0" y="24"/>
                    <a:pt x="1" y="25"/>
                    <a:pt x="2" y="26"/>
                  </a:cubicBezTo>
                  <a:cubicBezTo>
                    <a:pt x="3" y="27"/>
                    <a:pt x="3" y="27"/>
                    <a:pt x="4" y="28"/>
                  </a:cubicBezTo>
                  <a:cubicBezTo>
                    <a:pt x="5" y="28"/>
                    <a:pt x="5" y="29"/>
                    <a:pt x="5" y="29"/>
                  </a:cubicBezTo>
                  <a:cubicBezTo>
                    <a:pt x="5" y="30"/>
                    <a:pt x="5" y="30"/>
                    <a:pt x="4" y="31"/>
                  </a:cubicBezTo>
                  <a:cubicBezTo>
                    <a:pt x="3" y="32"/>
                    <a:pt x="1" y="33"/>
                    <a:pt x="1" y="35"/>
                  </a:cubicBezTo>
                  <a:cubicBezTo>
                    <a:pt x="1" y="38"/>
                    <a:pt x="3" y="39"/>
                    <a:pt x="4" y="40"/>
                  </a:cubicBezTo>
                  <a:cubicBezTo>
                    <a:pt x="5" y="40"/>
                    <a:pt x="5" y="41"/>
                    <a:pt x="5" y="41"/>
                  </a:cubicBezTo>
                  <a:cubicBezTo>
                    <a:pt x="3" y="41"/>
                    <a:pt x="2" y="42"/>
                    <a:pt x="2" y="44"/>
                  </a:cubicBezTo>
                  <a:cubicBezTo>
                    <a:pt x="1" y="51"/>
                    <a:pt x="1" y="51"/>
                    <a:pt x="1" y="51"/>
                  </a:cubicBezTo>
                  <a:cubicBezTo>
                    <a:pt x="1" y="52"/>
                    <a:pt x="1" y="54"/>
                    <a:pt x="2" y="54"/>
                  </a:cubicBezTo>
                  <a:cubicBezTo>
                    <a:pt x="2" y="55"/>
                    <a:pt x="3" y="55"/>
                    <a:pt x="4" y="55"/>
                  </a:cubicBezTo>
                  <a:cubicBezTo>
                    <a:pt x="10" y="55"/>
                    <a:pt x="10" y="55"/>
                    <a:pt x="10" y="55"/>
                  </a:cubicBezTo>
                  <a:cubicBezTo>
                    <a:pt x="11" y="55"/>
                    <a:pt x="12" y="55"/>
                    <a:pt x="12" y="54"/>
                  </a:cubicBezTo>
                  <a:cubicBezTo>
                    <a:pt x="13" y="54"/>
                    <a:pt x="13" y="52"/>
                    <a:pt x="13" y="51"/>
                  </a:cubicBezTo>
                  <a:cubicBezTo>
                    <a:pt x="12" y="44"/>
                    <a:pt x="12" y="44"/>
                    <a:pt x="12" y="44"/>
                  </a:cubicBezTo>
                  <a:cubicBezTo>
                    <a:pt x="12" y="42"/>
                    <a:pt x="10" y="41"/>
                    <a:pt x="9" y="41"/>
                  </a:cubicBezTo>
                  <a:cubicBezTo>
                    <a:pt x="9" y="39"/>
                    <a:pt x="7" y="38"/>
                    <a:pt x="6" y="37"/>
                  </a:cubicBezTo>
                  <a:cubicBezTo>
                    <a:pt x="5" y="36"/>
                    <a:pt x="5" y="36"/>
                    <a:pt x="5" y="35"/>
                  </a:cubicBezTo>
                  <a:cubicBezTo>
                    <a:pt x="5" y="35"/>
                    <a:pt x="5" y="34"/>
                    <a:pt x="6" y="34"/>
                  </a:cubicBezTo>
                  <a:cubicBezTo>
                    <a:pt x="7" y="33"/>
                    <a:pt x="9" y="32"/>
                    <a:pt x="9" y="29"/>
                  </a:cubicBezTo>
                  <a:cubicBezTo>
                    <a:pt x="9" y="29"/>
                    <a:pt x="9" y="29"/>
                    <a:pt x="9" y="29"/>
                  </a:cubicBezTo>
                  <a:cubicBezTo>
                    <a:pt x="15" y="32"/>
                    <a:pt x="15" y="32"/>
                    <a:pt x="15" y="32"/>
                  </a:cubicBezTo>
                  <a:cubicBezTo>
                    <a:pt x="15" y="32"/>
                    <a:pt x="15" y="32"/>
                    <a:pt x="15" y="33"/>
                  </a:cubicBezTo>
                  <a:cubicBezTo>
                    <a:pt x="15" y="47"/>
                    <a:pt x="15" y="47"/>
                    <a:pt x="15" y="47"/>
                  </a:cubicBezTo>
                  <a:cubicBezTo>
                    <a:pt x="15" y="57"/>
                    <a:pt x="35" y="58"/>
                    <a:pt x="43" y="58"/>
                  </a:cubicBezTo>
                  <a:cubicBezTo>
                    <a:pt x="51" y="58"/>
                    <a:pt x="71" y="57"/>
                    <a:pt x="71" y="47"/>
                  </a:cubicBezTo>
                  <a:cubicBezTo>
                    <a:pt x="71" y="32"/>
                    <a:pt x="71" y="32"/>
                    <a:pt x="71" y="32"/>
                  </a:cubicBezTo>
                  <a:cubicBezTo>
                    <a:pt x="71" y="32"/>
                    <a:pt x="71" y="32"/>
                    <a:pt x="71" y="32"/>
                  </a:cubicBezTo>
                  <a:cubicBezTo>
                    <a:pt x="82" y="27"/>
                    <a:pt x="82" y="27"/>
                    <a:pt x="82" y="27"/>
                  </a:cubicBezTo>
                  <a:cubicBezTo>
                    <a:pt x="84" y="26"/>
                    <a:pt x="85" y="24"/>
                    <a:pt x="85" y="22"/>
                  </a:cubicBezTo>
                  <a:cubicBezTo>
                    <a:pt x="85" y="20"/>
                    <a:pt x="84" y="18"/>
                    <a:pt x="82" y="17"/>
                  </a:cubicBezTo>
                  <a:close/>
                  <a:moveTo>
                    <a:pt x="4" y="52"/>
                  </a:moveTo>
                  <a:cubicBezTo>
                    <a:pt x="5" y="45"/>
                    <a:pt x="5" y="45"/>
                    <a:pt x="5" y="45"/>
                  </a:cubicBezTo>
                  <a:cubicBezTo>
                    <a:pt x="9" y="45"/>
                    <a:pt x="9" y="45"/>
                    <a:pt x="9" y="45"/>
                  </a:cubicBezTo>
                  <a:cubicBezTo>
                    <a:pt x="10" y="52"/>
                    <a:pt x="10" y="52"/>
                    <a:pt x="10" y="52"/>
                  </a:cubicBezTo>
                  <a:lnTo>
                    <a:pt x="4" y="52"/>
                  </a:lnTo>
                  <a:close/>
                  <a:moveTo>
                    <a:pt x="65" y="41"/>
                  </a:moveTo>
                  <a:cubicBezTo>
                    <a:pt x="64" y="42"/>
                    <a:pt x="62" y="43"/>
                    <a:pt x="58" y="44"/>
                  </a:cubicBezTo>
                  <a:cubicBezTo>
                    <a:pt x="58" y="45"/>
                    <a:pt x="57" y="45"/>
                    <a:pt x="56" y="45"/>
                  </a:cubicBezTo>
                  <a:cubicBezTo>
                    <a:pt x="55" y="45"/>
                    <a:pt x="54" y="46"/>
                    <a:pt x="55" y="47"/>
                  </a:cubicBezTo>
                  <a:cubicBezTo>
                    <a:pt x="55" y="48"/>
                    <a:pt x="56" y="49"/>
                    <a:pt x="56" y="49"/>
                  </a:cubicBezTo>
                  <a:cubicBezTo>
                    <a:pt x="56" y="49"/>
                    <a:pt x="57" y="49"/>
                    <a:pt x="57" y="49"/>
                  </a:cubicBezTo>
                  <a:cubicBezTo>
                    <a:pt x="58" y="48"/>
                    <a:pt x="58" y="48"/>
                    <a:pt x="59" y="48"/>
                  </a:cubicBezTo>
                  <a:cubicBezTo>
                    <a:pt x="62" y="47"/>
                    <a:pt x="64" y="46"/>
                    <a:pt x="65" y="45"/>
                  </a:cubicBezTo>
                  <a:cubicBezTo>
                    <a:pt x="65" y="47"/>
                    <a:pt x="65" y="47"/>
                    <a:pt x="65" y="47"/>
                  </a:cubicBezTo>
                  <a:cubicBezTo>
                    <a:pt x="65" y="50"/>
                    <a:pt x="55" y="53"/>
                    <a:pt x="43" y="53"/>
                  </a:cubicBezTo>
                  <a:cubicBezTo>
                    <a:pt x="30" y="53"/>
                    <a:pt x="20" y="50"/>
                    <a:pt x="20" y="47"/>
                  </a:cubicBezTo>
                  <a:cubicBezTo>
                    <a:pt x="20" y="45"/>
                    <a:pt x="20" y="45"/>
                    <a:pt x="20" y="45"/>
                  </a:cubicBezTo>
                  <a:cubicBezTo>
                    <a:pt x="25" y="48"/>
                    <a:pt x="34" y="50"/>
                    <a:pt x="43" y="50"/>
                  </a:cubicBezTo>
                  <a:cubicBezTo>
                    <a:pt x="45" y="50"/>
                    <a:pt x="47" y="50"/>
                    <a:pt x="49" y="50"/>
                  </a:cubicBezTo>
                  <a:cubicBezTo>
                    <a:pt x="50" y="50"/>
                    <a:pt x="51" y="49"/>
                    <a:pt x="51" y="48"/>
                  </a:cubicBezTo>
                  <a:cubicBezTo>
                    <a:pt x="51" y="47"/>
                    <a:pt x="50" y="46"/>
                    <a:pt x="49" y="46"/>
                  </a:cubicBezTo>
                  <a:cubicBezTo>
                    <a:pt x="47" y="46"/>
                    <a:pt x="45" y="46"/>
                    <a:pt x="43" y="46"/>
                  </a:cubicBezTo>
                  <a:cubicBezTo>
                    <a:pt x="30" y="46"/>
                    <a:pt x="22" y="43"/>
                    <a:pt x="20" y="40"/>
                  </a:cubicBezTo>
                  <a:cubicBezTo>
                    <a:pt x="20" y="34"/>
                    <a:pt x="20" y="34"/>
                    <a:pt x="20" y="34"/>
                  </a:cubicBezTo>
                  <a:cubicBezTo>
                    <a:pt x="40" y="43"/>
                    <a:pt x="40" y="43"/>
                    <a:pt x="40" y="43"/>
                  </a:cubicBezTo>
                  <a:cubicBezTo>
                    <a:pt x="41" y="44"/>
                    <a:pt x="42" y="44"/>
                    <a:pt x="42" y="44"/>
                  </a:cubicBezTo>
                  <a:cubicBezTo>
                    <a:pt x="43" y="44"/>
                    <a:pt x="44" y="44"/>
                    <a:pt x="45" y="43"/>
                  </a:cubicBezTo>
                  <a:cubicBezTo>
                    <a:pt x="65" y="34"/>
                    <a:pt x="65" y="34"/>
                    <a:pt x="65" y="34"/>
                  </a:cubicBezTo>
                  <a:lnTo>
                    <a:pt x="65" y="41"/>
                  </a:lnTo>
                  <a:close/>
                  <a:moveTo>
                    <a:pt x="42" y="38"/>
                  </a:moveTo>
                  <a:cubicBezTo>
                    <a:pt x="5" y="22"/>
                    <a:pt x="5" y="22"/>
                    <a:pt x="5" y="22"/>
                  </a:cubicBezTo>
                  <a:cubicBezTo>
                    <a:pt x="43" y="5"/>
                    <a:pt x="43" y="5"/>
                    <a:pt x="43" y="5"/>
                  </a:cubicBezTo>
                  <a:cubicBezTo>
                    <a:pt x="80" y="22"/>
                    <a:pt x="80" y="22"/>
                    <a:pt x="80" y="22"/>
                  </a:cubicBezTo>
                  <a:lnTo>
                    <a:pt x="42" y="38"/>
                  </a:lnTo>
                  <a:close/>
                </a:path>
              </a:pathLst>
            </a:custGeom>
            <a:solidFill>
              <a:schemeClr val="bg1"/>
            </a:solidFill>
            <a:ln w="9525">
              <a:noFill/>
              <a:round/>
              <a:headEnd/>
              <a:tailEnd/>
            </a:ln>
          </p:spPr>
          <p:txBody>
            <a:bodyPr anchor="ctr"/>
            <a:lstStyle/>
            <a:p>
              <a:pPr algn="ctr"/>
              <a:endParaRPr/>
            </a:p>
          </p:txBody>
        </p:sp>
        <p:sp>
          <p:nvSpPr>
            <p:cNvPr id="42" name="îṣļîḑé-Freeform: Shape 94"/>
            <p:cNvSpPr>
              <a:spLocks/>
            </p:cNvSpPr>
            <p:nvPr/>
          </p:nvSpPr>
          <p:spPr bwMode="auto">
            <a:xfrm>
              <a:off x="3633868" y="3483736"/>
              <a:ext cx="490241" cy="299789"/>
            </a:xfrm>
            <a:custGeom>
              <a:avLst/>
              <a:gdLst/>
              <a:ahLst/>
              <a:cxnLst>
                <a:cxn ang="0">
                  <a:pos x="84" y="14"/>
                </a:cxn>
                <a:cxn ang="0">
                  <a:pos x="75" y="8"/>
                </a:cxn>
                <a:cxn ang="0">
                  <a:pos x="73" y="9"/>
                </a:cxn>
                <a:cxn ang="0">
                  <a:pos x="73" y="4"/>
                </a:cxn>
                <a:cxn ang="0">
                  <a:pos x="73" y="3"/>
                </a:cxn>
                <a:cxn ang="0">
                  <a:pos x="71" y="0"/>
                </a:cxn>
                <a:cxn ang="0">
                  <a:pos x="2" y="0"/>
                </a:cxn>
                <a:cxn ang="0">
                  <a:pos x="0" y="3"/>
                </a:cxn>
                <a:cxn ang="0">
                  <a:pos x="0" y="4"/>
                </a:cxn>
                <a:cxn ang="0">
                  <a:pos x="17" y="45"/>
                </a:cxn>
                <a:cxn ang="0">
                  <a:pos x="17" y="51"/>
                </a:cxn>
                <a:cxn ang="0">
                  <a:pos x="19" y="53"/>
                </a:cxn>
                <a:cxn ang="0">
                  <a:pos x="54" y="53"/>
                </a:cxn>
                <a:cxn ang="0">
                  <a:pos x="56" y="51"/>
                </a:cxn>
                <a:cxn ang="0">
                  <a:pos x="56" y="45"/>
                </a:cxn>
                <a:cxn ang="0">
                  <a:pos x="65" y="38"/>
                </a:cxn>
                <a:cxn ang="0">
                  <a:pos x="84" y="25"/>
                </a:cxn>
                <a:cxn ang="0">
                  <a:pos x="84" y="14"/>
                </a:cxn>
                <a:cxn ang="0">
                  <a:pos x="52" y="41"/>
                </a:cxn>
                <a:cxn ang="0">
                  <a:pos x="52" y="41"/>
                </a:cxn>
                <a:cxn ang="0">
                  <a:pos x="49" y="41"/>
                </a:cxn>
                <a:cxn ang="0">
                  <a:pos x="47" y="43"/>
                </a:cxn>
                <a:cxn ang="0">
                  <a:pos x="49" y="45"/>
                </a:cxn>
                <a:cxn ang="0">
                  <a:pos x="51" y="45"/>
                </a:cxn>
                <a:cxn ang="0">
                  <a:pos x="51" y="48"/>
                </a:cxn>
                <a:cxn ang="0">
                  <a:pos x="22" y="48"/>
                </a:cxn>
                <a:cxn ang="0">
                  <a:pos x="22" y="45"/>
                </a:cxn>
                <a:cxn ang="0">
                  <a:pos x="40" y="45"/>
                </a:cxn>
                <a:cxn ang="0">
                  <a:pos x="41" y="43"/>
                </a:cxn>
                <a:cxn ang="0">
                  <a:pos x="40" y="41"/>
                </a:cxn>
                <a:cxn ang="0">
                  <a:pos x="21" y="41"/>
                </a:cxn>
                <a:cxn ang="0">
                  <a:pos x="20" y="41"/>
                </a:cxn>
                <a:cxn ang="0">
                  <a:pos x="5" y="13"/>
                </a:cxn>
                <a:cxn ang="0">
                  <a:pos x="48" y="13"/>
                </a:cxn>
                <a:cxn ang="0">
                  <a:pos x="50" y="12"/>
                </a:cxn>
                <a:cxn ang="0">
                  <a:pos x="48" y="10"/>
                </a:cxn>
                <a:cxn ang="0">
                  <a:pos x="5" y="10"/>
                </a:cxn>
                <a:cxn ang="0">
                  <a:pos x="5" y="6"/>
                </a:cxn>
                <a:cxn ang="0">
                  <a:pos x="68" y="6"/>
                </a:cxn>
                <a:cxn ang="0">
                  <a:pos x="68" y="10"/>
                </a:cxn>
                <a:cxn ang="0">
                  <a:pos x="58" y="10"/>
                </a:cxn>
                <a:cxn ang="0">
                  <a:pos x="56" y="12"/>
                </a:cxn>
                <a:cxn ang="0">
                  <a:pos x="58" y="13"/>
                </a:cxn>
                <a:cxn ang="0">
                  <a:pos x="68" y="13"/>
                </a:cxn>
                <a:cxn ang="0">
                  <a:pos x="52" y="41"/>
                </a:cxn>
                <a:cxn ang="0">
                  <a:pos x="79" y="23"/>
                </a:cxn>
                <a:cxn ang="0">
                  <a:pos x="70" y="31"/>
                </a:cxn>
                <a:cxn ang="0">
                  <a:pos x="73" y="14"/>
                </a:cxn>
                <a:cxn ang="0">
                  <a:pos x="75" y="14"/>
                </a:cxn>
                <a:cxn ang="0">
                  <a:pos x="79" y="16"/>
                </a:cxn>
                <a:cxn ang="0">
                  <a:pos x="79" y="23"/>
                </a:cxn>
              </a:cxnLst>
              <a:rect l="0" t="0" r="r" b="b"/>
              <a:pathLst>
                <a:path w="86" h="53">
                  <a:moveTo>
                    <a:pt x="84" y="14"/>
                  </a:moveTo>
                  <a:cubicBezTo>
                    <a:pt x="83" y="11"/>
                    <a:pt x="79" y="8"/>
                    <a:pt x="75" y="8"/>
                  </a:cubicBezTo>
                  <a:cubicBezTo>
                    <a:pt x="74" y="8"/>
                    <a:pt x="74" y="8"/>
                    <a:pt x="73" y="9"/>
                  </a:cubicBezTo>
                  <a:cubicBezTo>
                    <a:pt x="73" y="7"/>
                    <a:pt x="73" y="6"/>
                    <a:pt x="73" y="4"/>
                  </a:cubicBezTo>
                  <a:cubicBezTo>
                    <a:pt x="73" y="3"/>
                    <a:pt x="73" y="3"/>
                    <a:pt x="73" y="3"/>
                  </a:cubicBezTo>
                  <a:cubicBezTo>
                    <a:pt x="73" y="1"/>
                    <a:pt x="72" y="0"/>
                    <a:pt x="71" y="0"/>
                  </a:cubicBezTo>
                  <a:cubicBezTo>
                    <a:pt x="2" y="0"/>
                    <a:pt x="2" y="0"/>
                    <a:pt x="2" y="0"/>
                  </a:cubicBezTo>
                  <a:cubicBezTo>
                    <a:pt x="1" y="0"/>
                    <a:pt x="0" y="1"/>
                    <a:pt x="0" y="3"/>
                  </a:cubicBezTo>
                  <a:cubicBezTo>
                    <a:pt x="0" y="4"/>
                    <a:pt x="0" y="4"/>
                    <a:pt x="0" y="4"/>
                  </a:cubicBezTo>
                  <a:cubicBezTo>
                    <a:pt x="0" y="19"/>
                    <a:pt x="0" y="37"/>
                    <a:pt x="17" y="45"/>
                  </a:cubicBezTo>
                  <a:cubicBezTo>
                    <a:pt x="17" y="51"/>
                    <a:pt x="17" y="51"/>
                    <a:pt x="17" y="51"/>
                  </a:cubicBezTo>
                  <a:cubicBezTo>
                    <a:pt x="17" y="52"/>
                    <a:pt x="18" y="53"/>
                    <a:pt x="19" y="53"/>
                  </a:cubicBezTo>
                  <a:cubicBezTo>
                    <a:pt x="54" y="53"/>
                    <a:pt x="54" y="53"/>
                    <a:pt x="54" y="53"/>
                  </a:cubicBezTo>
                  <a:cubicBezTo>
                    <a:pt x="55" y="53"/>
                    <a:pt x="56" y="52"/>
                    <a:pt x="56" y="51"/>
                  </a:cubicBezTo>
                  <a:cubicBezTo>
                    <a:pt x="56" y="45"/>
                    <a:pt x="56" y="45"/>
                    <a:pt x="56" y="45"/>
                  </a:cubicBezTo>
                  <a:cubicBezTo>
                    <a:pt x="60" y="43"/>
                    <a:pt x="63" y="41"/>
                    <a:pt x="65" y="38"/>
                  </a:cubicBezTo>
                  <a:cubicBezTo>
                    <a:pt x="75" y="35"/>
                    <a:pt x="81" y="31"/>
                    <a:pt x="84" y="25"/>
                  </a:cubicBezTo>
                  <a:cubicBezTo>
                    <a:pt x="86" y="21"/>
                    <a:pt x="86" y="17"/>
                    <a:pt x="84" y="14"/>
                  </a:cubicBezTo>
                  <a:close/>
                  <a:moveTo>
                    <a:pt x="52" y="41"/>
                  </a:moveTo>
                  <a:cubicBezTo>
                    <a:pt x="52" y="41"/>
                    <a:pt x="52" y="41"/>
                    <a:pt x="52" y="41"/>
                  </a:cubicBezTo>
                  <a:cubicBezTo>
                    <a:pt x="49" y="41"/>
                    <a:pt x="49" y="41"/>
                    <a:pt x="49" y="41"/>
                  </a:cubicBezTo>
                  <a:cubicBezTo>
                    <a:pt x="48" y="41"/>
                    <a:pt x="47" y="42"/>
                    <a:pt x="47" y="43"/>
                  </a:cubicBezTo>
                  <a:cubicBezTo>
                    <a:pt x="47" y="44"/>
                    <a:pt x="48" y="45"/>
                    <a:pt x="49" y="45"/>
                  </a:cubicBezTo>
                  <a:cubicBezTo>
                    <a:pt x="51" y="45"/>
                    <a:pt x="51" y="45"/>
                    <a:pt x="51" y="45"/>
                  </a:cubicBezTo>
                  <a:cubicBezTo>
                    <a:pt x="51" y="48"/>
                    <a:pt x="51" y="48"/>
                    <a:pt x="51" y="48"/>
                  </a:cubicBezTo>
                  <a:cubicBezTo>
                    <a:pt x="22" y="48"/>
                    <a:pt x="22" y="48"/>
                    <a:pt x="22" y="48"/>
                  </a:cubicBezTo>
                  <a:cubicBezTo>
                    <a:pt x="22" y="45"/>
                    <a:pt x="22" y="45"/>
                    <a:pt x="22" y="45"/>
                  </a:cubicBezTo>
                  <a:cubicBezTo>
                    <a:pt x="40" y="45"/>
                    <a:pt x="40" y="45"/>
                    <a:pt x="40" y="45"/>
                  </a:cubicBezTo>
                  <a:cubicBezTo>
                    <a:pt x="41" y="45"/>
                    <a:pt x="41" y="44"/>
                    <a:pt x="41" y="43"/>
                  </a:cubicBezTo>
                  <a:cubicBezTo>
                    <a:pt x="41" y="42"/>
                    <a:pt x="41" y="41"/>
                    <a:pt x="40" y="41"/>
                  </a:cubicBezTo>
                  <a:cubicBezTo>
                    <a:pt x="21" y="41"/>
                    <a:pt x="21" y="41"/>
                    <a:pt x="21" y="41"/>
                  </a:cubicBezTo>
                  <a:cubicBezTo>
                    <a:pt x="21" y="41"/>
                    <a:pt x="21" y="41"/>
                    <a:pt x="20" y="41"/>
                  </a:cubicBezTo>
                  <a:cubicBezTo>
                    <a:pt x="8" y="35"/>
                    <a:pt x="6" y="25"/>
                    <a:pt x="5" y="13"/>
                  </a:cubicBezTo>
                  <a:cubicBezTo>
                    <a:pt x="48" y="13"/>
                    <a:pt x="48" y="13"/>
                    <a:pt x="48" y="13"/>
                  </a:cubicBezTo>
                  <a:cubicBezTo>
                    <a:pt x="49" y="13"/>
                    <a:pt x="50" y="13"/>
                    <a:pt x="50" y="12"/>
                  </a:cubicBezTo>
                  <a:cubicBezTo>
                    <a:pt x="50" y="11"/>
                    <a:pt x="49" y="10"/>
                    <a:pt x="48" y="10"/>
                  </a:cubicBezTo>
                  <a:cubicBezTo>
                    <a:pt x="5" y="10"/>
                    <a:pt x="5" y="10"/>
                    <a:pt x="5" y="10"/>
                  </a:cubicBezTo>
                  <a:cubicBezTo>
                    <a:pt x="5" y="8"/>
                    <a:pt x="5" y="7"/>
                    <a:pt x="5" y="6"/>
                  </a:cubicBezTo>
                  <a:cubicBezTo>
                    <a:pt x="68" y="6"/>
                    <a:pt x="68" y="6"/>
                    <a:pt x="68" y="6"/>
                  </a:cubicBezTo>
                  <a:cubicBezTo>
                    <a:pt x="68" y="7"/>
                    <a:pt x="68" y="8"/>
                    <a:pt x="68" y="10"/>
                  </a:cubicBezTo>
                  <a:cubicBezTo>
                    <a:pt x="58" y="10"/>
                    <a:pt x="58" y="10"/>
                    <a:pt x="58" y="10"/>
                  </a:cubicBezTo>
                  <a:cubicBezTo>
                    <a:pt x="57" y="10"/>
                    <a:pt x="56" y="11"/>
                    <a:pt x="56" y="12"/>
                  </a:cubicBezTo>
                  <a:cubicBezTo>
                    <a:pt x="56" y="13"/>
                    <a:pt x="57" y="13"/>
                    <a:pt x="58" y="13"/>
                  </a:cubicBezTo>
                  <a:cubicBezTo>
                    <a:pt x="68" y="13"/>
                    <a:pt x="68" y="13"/>
                    <a:pt x="68" y="13"/>
                  </a:cubicBezTo>
                  <a:cubicBezTo>
                    <a:pt x="67" y="25"/>
                    <a:pt x="65" y="35"/>
                    <a:pt x="52" y="41"/>
                  </a:cubicBezTo>
                  <a:close/>
                  <a:moveTo>
                    <a:pt x="79" y="23"/>
                  </a:moveTo>
                  <a:cubicBezTo>
                    <a:pt x="78" y="25"/>
                    <a:pt x="76" y="28"/>
                    <a:pt x="70" y="31"/>
                  </a:cubicBezTo>
                  <a:cubicBezTo>
                    <a:pt x="72" y="25"/>
                    <a:pt x="73" y="19"/>
                    <a:pt x="73" y="14"/>
                  </a:cubicBezTo>
                  <a:cubicBezTo>
                    <a:pt x="74" y="14"/>
                    <a:pt x="74" y="14"/>
                    <a:pt x="75" y="14"/>
                  </a:cubicBezTo>
                  <a:cubicBezTo>
                    <a:pt x="78" y="14"/>
                    <a:pt x="79" y="16"/>
                    <a:pt x="79" y="16"/>
                  </a:cubicBezTo>
                  <a:cubicBezTo>
                    <a:pt x="80" y="18"/>
                    <a:pt x="80" y="20"/>
                    <a:pt x="79" y="23"/>
                  </a:cubicBezTo>
                  <a:close/>
                </a:path>
              </a:pathLst>
            </a:custGeom>
            <a:solidFill>
              <a:schemeClr val="bg1"/>
            </a:solidFill>
            <a:ln w="9525">
              <a:noFill/>
              <a:round/>
              <a:headEnd/>
              <a:tailEnd/>
            </a:ln>
          </p:spPr>
          <p:txBody>
            <a:bodyPr anchor="ctr"/>
            <a:lstStyle/>
            <a:p>
              <a:pPr algn="ctr"/>
              <a:endParaRPr/>
            </a:p>
          </p:txBody>
        </p:sp>
        <p:sp>
          <p:nvSpPr>
            <p:cNvPr id="43" name="îṣļîḑé-Freeform: Shape 95"/>
            <p:cNvSpPr>
              <a:spLocks/>
            </p:cNvSpPr>
            <p:nvPr/>
          </p:nvSpPr>
          <p:spPr bwMode="auto">
            <a:xfrm>
              <a:off x="4074506" y="2199620"/>
              <a:ext cx="490245" cy="370331"/>
            </a:xfrm>
            <a:custGeom>
              <a:avLst/>
              <a:gdLst/>
              <a:ahLst/>
              <a:cxnLst>
                <a:cxn ang="0">
                  <a:pos x="61" y="9"/>
                </a:cxn>
                <a:cxn ang="0">
                  <a:pos x="53" y="0"/>
                </a:cxn>
                <a:cxn ang="0">
                  <a:pos x="25" y="8"/>
                </a:cxn>
                <a:cxn ang="0">
                  <a:pos x="9" y="9"/>
                </a:cxn>
                <a:cxn ang="0">
                  <a:pos x="0" y="57"/>
                </a:cxn>
                <a:cxn ang="0">
                  <a:pos x="78" y="65"/>
                </a:cxn>
                <a:cxn ang="0">
                  <a:pos x="86" y="17"/>
                </a:cxn>
                <a:cxn ang="0">
                  <a:pos x="31" y="8"/>
                </a:cxn>
                <a:cxn ang="0">
                  <a:pos x="53" y="5"/>
                </a:cxn>
                <a:cxn ang="0">
                  <a:pos x="56" y="9"/>
                </a:cxn>
                <a:cxn ang="0">
                  <a:pos x="31" y="8"/>
                </a:cxn>
                <a:cxn ang="0">
                  <a:pos x="78" y="14"/>
                </a:cxn>
                <a:cxn ang="0">
                  <a:pos x="81" y="23"/>
                </a:cxn>
                <a:cxn ang="0">
                  <a:pos x="77" y="28"/>
                </a:cxn>
                <a:cxn ang="0">
                  <a:pos x="50" y="28"/>
                </a:cxn>
                <a:cxn ang="0">
                  <a:pos x="31" y="33"/>
                </a:cxn>
                <a:cxn ang="0">
                  <a:pos x="6" y="24"/>
                </a:cxn>
                <a:cxn ang="0">
                  <a:pos x="9" y="14"/>
                </a:cxn>
                <a:cxn ang="0">
                  <a:pos x="52" y="37"/>
                </a:cxn>
                <a:cxn ang="0">
                  <a:pos x="36" y="39"/>
                </a:cxn>
                <a:cxn ang="0">
                  <a:pos x="34" y="34"/>
                </a:cxn>
                <a:cxn ang="0">
                  <a:pos x="50" y="32"/>
                </a:cxn>
                <a:cxn ang="0">
                  <a:pos x="78" y="60"/>
                </a:cxn>
                <a:cxn ang="0">
                  <a:pos x="6" y="57"/>
                </a:cxn>
                <a:cxn ang="0">
                  <a:pos x="9" y="57"/>
                </a:cxn>
                <a:cxn ang="0">
                  <a:pos x="62" y="56"/>
                </a:cxn>
                <a:cxn ang="0">
                  <a:pos x="9" y="54"/>
                </a:cxn>
                <a:cxn ang="0">
                  <a:pos x="6" y="30"/>
                </a:cxn>
                <a:cxn ang="0">
                  <a:pos x="9" y="31"/>
                </a:cxn>
                <a:cxn ang="0">
                  <a:pos x="31" y="37"/>
                </a:cxn>
                <a:cxn ang="0">
                  <a:pos x="50" y="43"/>
                </a:cxn>
                <a:cxn ang="0">
                  <a:pos x="56" y="37"/>
                </a:cxn>
                <a:cxn ang="0">
                  <a:pos x="78" y="31"/>
                </a:cxn>
                <a:cxn ang="0">
                  <a:pos x="81" y="51"/>
                </a:cxn>
                <a:cxn ang="0">
                  <a:pos x="68" y="54"/>
                </a:cxn>
                <a:cxn ang="0">
                  <a:pos x="68" y="57"/>
                </a:cxn>
                <a:cxn ang="0">
                  <a:pos x="81" y="56"/>
                </a:cxn>
                <a:cxn ang="0">
                  <a:pos x="78" y="60"/>
                </a:cxn>
              </a:cxnLst>
              <a:rect l="0" t="0" r="r" b="b"/>
              <a:pathLst>
                <a:path w="86" h="65">
                  <a:moveTo>
                    <a:pt x="78" y="9"/>
                  </a:moveTo>
                  <a:cubicBezTo>
                    <a:pt x="61" y="9"/>
                    <a:pt x="61" y="9"/>
                    <a:pt x="61" y="9"/>
                  </a:cubicBezTo>
                  <a:cubicBezTo>
                    <a:pt x="61" y="8"/>
                    <a:pt x="61" y="8"/>
                    <a:pt x="61" y="8"/>
                  </a:cubicBezTo>
                  <a:cubicBezTo>
                    <a:pt x="61" y="4"/>
                    <a:pt x="57" y="0"/>
                    <a:pt x="53" y="0"/>
                  </a:cubicBezTo>
                  <a:cubicBezTo>
                    <a:pt x="34" y="0"/>
                    <a:pt x="34" y="0"/>
                    <a:pt x="34" y="0"/>
                  </a:cubicBezTo>
                  <a:cubicBezTo>
                    <a:pt x="29" y="0"/>
                    <a:pt x="25" y="4"/>
                    <a:pt x="25" y="8"/>
                  </a:cubicBezTo>
                  <a:cubicBezTo>
                    <a:pt x="25" y="9"/>
                    <a:pt x="25" y="9"/>
                    <a:pt x="25" y="9"/>
                  </a:cubicBezTo>
                  <a:cubicBezTo>
                    <a:pt x="9" y="9"/>
                    <a:pt x="9" y="9"/>
                    <a:pt x="9" y="9"/>
                  </a:cubicBezTo>
                  <a:cubicBezTo>
                    <a:pt x="4" y="9"/>
                    <a:pt x="0" y="13"/>
                    <a:pt x="0" y="17"/>
                  </a:cubicBezTo>
                  <a:cubicBezTo>
                    <a:pt x="0" y="57"/>
                    <a:pt x="0" y="57"/>
                    <a:pt x="0" y="57"/>
                  </a:cubicBezTo>
                  <a:cubicBezTo>
                    <a:pt x="0" y="62"/>
                    <a:pt x="4" y="65"/>
                    <a:pt x="9" y="65"/>
                  </a:cubicBezTo>
                  <a:cubicBezTo>
                    <a:pt x="78" y="65"/>
                    <a:pt x="78" y="65"/>
                    <a:pt x="78" y="65"/>
                  </a:cubicBezTo>
                  <a:cubicBezTo>
                    <a:pt x="82" y="65"/>
                    <a:pt x="86" y="62"/>
                    <a:pt x="86" y="57"/>
                  </a:cubicBezTo>
                  <a:cubicBezTo>
                    <a:pt x="86" y="17"/>
                    <a:pt x="86" y="17"/>
                    <a:pt x="86" y="17"/>
                  </a:cubicBezTo>
                  <a:cubicBezTo>
                    <a:pt x="86" y="13"/>
                    <a:pt x="82" y="9"/>
                    <a:pt x="78" y="9"/>
                  </a:cubicBezTo>
                  <a:close/>
                  <a:moveTo>
                    <a:pt x="31" y="8"/>
                  </a:moveTo>
                  <a:cubicBezTo>
                    <a:pt x="31" y="7"/>
                    <a:pt x="32" y="5"/>
                    <a:pt x="34" y="5"/>
                  </a:cubicBezTo>
                  <a:cubicBezTo>
                    <a:pt x="53" y="5"/>
                    <a:pt x="53" y="5"/>
                    <a:pt x="53" y="5"/>
                  </a:cubicBezTo>
                  <a:cubicBezTo>
                    <a:pt x="54" y="5"/>
                    <a:pt x="56" y="7"/>
                    <a:pt x="56" y="8"/>
                  </a:cubicBezTo>
                  <a:cubicBezTo>
                    <a:pt x="56" y="9"/>
                    <a:pt x="56" y="9"/>
                    <a:pt x="56" y="9"/>
                  </a:cubicBezTo>
                  <a:cubicBezTo>
                    <a:pt x="31" y="9"/>
                    <a:pt x="31" y="9"/>
                    <a:pt x="31" y="9"/>
                  </a:cubicBezTo>
                  <a:lnTo>
                    <a:pt x="31" y="8"/>
                  </a:lnTo>
                  <a:close/>
                  <a:moveTo>
                    <a:pt x="9" y="14"/>
                  </a:moveTo>
                  <a:cubicBezTo>
                    <a:pt x="78" y="14"/>
                    <a:pt x="78" y="14"/>
                    <a:pt x="78" y="14"/>
                  </a:cubicBezTo>
                  <a:cubicBezTo>
                    <a:pt x="79" y="14"/>
                    <a:pt x="81" y="16"/>
                    <a:pt x="81" y="17"/>
                  </a:cubicBezTo>
                  <a:cubicBezTo>
                    <a:pt x="81" y="23"/>
                    <a:pt x="81" y="23"/>
                    <a:pt x="81" y="23"/>
                  </a:cubicBezTo>
                  <a:cubicBezTo>
                    <a:pt x="81" y="23"/>
                    <a:pt x="81" y="23"/>
                    <a:pt x="81" y="23"/>
                  </a:cubicBezTo>
                  <a:cubicBezTo>
                    <a:pt x="81" y="25"/>
                    <a:pt x="80" y="27"/>
                    <a:pt x="77" y="28"/>
                  </a:cubicBezTo>
                  <a:cubicBezTo>
                    <a:pt x="56" y="33"/>
                    <a:pt x="56" y="33"/>
                    <a:pt x="56" y="33"/>
                  </a:cubicBezTo>
                  <a:cubicBezTo>
                    <a:pt x="56" y="31"/>
                    <a:pt x="53" y="28"/>
                    <a:pt x="50" y="28"/>
                  </a:cubicBezTo>
                  <a:cubicBezTo>
                    <a:pt x="36" y="28"/>
                    <a:pt x="36" y="28"/>
                    <a:pt x="36" y="28"/>
                  </a:cubicBezTo>
                  <a:cubicBezTo>
                    <a:pt x="33" y="28"/>
                    <a:pt x="31" y="31"/>
                    <a:pt x="31" y="33"/>
                  </a:cubicBezTo>
                  <a:cubicBezTo>
                    <a:pt x="10" y="28"/>
                    <a:pt x="10" y="28"/>
                    <a:pt x="10" y="28"/>
                  </a:cubicBezTo>
                  <a:cubicBezTo>
                    <a:pt x="7" y="27"/>
                    <a:pt x="6" y="25"/>
                    <a:pt x="6" y="24"/>
                  </a:cubicBezTo>
                  <a:cubicBezTo>
                    <a:pt x="6" y="17"/>
                    <a:pt x="6" y="17"/>
                    <a:pt x="6" y="17"/>
                  </a:cubicBezTo>
                  <a:cubicBezTo>
                    <a:pt x="6" y="16"/>
                    <a:pt x="7" y="14"/>
                    <a:pt x="9" y="14"/>
                  </a:cubicBezTo>
                  <a:close/>
                  <a:moveTo>
                    <a:pt x="52" y="34"/>
                  </a:moveTo>
                  <a:cubicBezTo>
                    <a:pt x="52" y="37"/>
                    <a:pt x="52" y="37"/>
                    <a:pt x="52" y="37"/>
                  </a:cubicBezTo>
                  <a:cubicBezTo>
                    <a:pt x="52" y="38"/>
                    <a:pt x="51" y="39"/>
                    <a:pt x="50" y="39"/>
                  </a:cubicBezTo>
                  <a:cubicBezTo>
                    <a:pt x="36" y="39"/>
                    <a:pt x="36" y="39"/>
                    <a:pt x="36" y="39"/>
                  </a:cubicBezTo>
                  <a:cubicBezTo>
                    <a:pt x="35" y="39"/>
                    <a:pt x="34" y="38"/>
                    <a:pt x="34" y="37"/>
                  </a:cubicBezTo>
                  <a:cubicBezTo>
                    <a:pt x="34" y="34"/>
                    <a:pt x="34" y="34"/>
                    <a:pt x="34" y="34"/>
                  </a:cubicBezTo>
                  <a:cubicBezTo>
                    <a:pt x="34" y="33"/>
                    <a:pt x="35" y="32"/>
                    <a:pt x="36" y="32"/>
                  </a:cubicBezTo>
                  <a:cubicBezTo>
                    <a:pt x="50" y="32"/>
                    <a:pt x="50" y="32"/>
                    <a:pt x="50" y="32"/>
                  </a:cubicBezTo>
                  <a:cubicBezTo>
                    <a:pt x="51" y="32"/>
                    <a:pt x="52" y="33"/>
                    <a:pt x="52" y="34"/>
                  </a:cubicBezTo>
                  <a:close/>
                  <a:moveTo>
                    <a:pt x="78" y="60"/>
                  </a:moveTo>
                  <a:cubicBezTo>
                    <a:pt x="9" y="60"/>
                    <a:pt x="9" y="60"/>
                    <a:pt x="9" y="60"/>
                  </a:cubicBezTo>
                  <a:cubicBezTo>
                    <a:pt x="7" y="60"/>
                    <a:pt x="6" y="59"/>
                    <a:pt x="6" y="57"/>
                  </a:cubicBezTo>
                  <a:cubicBezTo>
                    <a:pt x="6" y="56"/>
                    <a:pt x="6" y="56"/>
                    <a:pt x="6" y="56"/>
                  </a:cubicBezTo>
                  <a:cubicBezTo>
                    <a:pt x="7" y="57"/>
                    <a:pt x="8" y="57"/>
                    <a:pt x="9" y="57"/>
                  </a:cubicBezTo>
                  <a:cubicBezTo>
                    <a:pt x="60" y="57"/>
                    <a:pt x="60" y="57"/>
                    <a:pt x="60" y="57"/>
                  </a:cubicBezTo>
                  <a:cubicBezTo>
                    <a:pt x="61" y="57"/>
                    <a:pt x="62" y="57"/>
                    <a:pt x="62" y="56"/>
                  </a:cubicBezTo>
                  <a:cubicBezTo>
                    <a:pt x="62" y="55"/>
                    <a:pt x="61" y="54"/>
                    <a:pt x="60" y="54"/>
                  </a:cubicBezTo>
                  <a:cubicBezTo>
                    <a:pt x="9" y="54"/>
                    <a:pt x="9" y="54"/>
                    <a:pt x="9" y="54"/>
                  </a:cubicBezTo>
                  <a:cubicBezTo>
                    <a:pt x="8" y="54"/>
                    <a:pt x="6" y="53"/>
                    <a:pt x="6" y="51"/>
                  </a:cubicBezTo>
                  <a:cubicBezTo>
                    <a:pt x="6" y="30"/>
                    <a:pt x="6" y="30"/>
                    <a:pt x="6" y="30"/>
                  </a:cubicBezTo>
                  <a:cubicBezTo>
                    <a:pt x="7" y="31"/>
                    <a:pt x="8" y="31"/>
                    <a:pt x="9" y="31"/>
                  </a:cubicBezTo>
                  <a:cubicBezTo>
                    <a:pt x="9" y="31"/>
                    <a:pt x="9" y="31"/>
                    <a:pt x="9" y="31"/>
                  </a:cubicBezTo>
                  <a:cubicBezTo>
                    <a:pt x="31" y="37"/>
                    <a:pt x="31" y="37"/>
                    <a:pt x="31" y="37"/>
                  </a:cubicBezTo>
                  <a:cubicBezTo>
                    <a:pt x="31" y="37"/>
                    <a:pt x="31" y="37"/>
                    <a:pt x="31" y="37"/>
                  </a:cubicBezTo>
                  <a:cubicBezTo>
                    <a:pt x="31" y="40"/>
                    <a:pt x="33" y="43"/>
                    <a:pt x="36" y="43"/>
                  </a:cubicBezTo>
                  <a:cubicBezTo>
                    <a:pt x="50" y="43"/>
                    <a:pt x="50" y="43"/>
                    <a:pt x="50" y="43"/>
                  </a:cubicBezTo>
                  <a:cubicBezTo>
                    <a:pt x="53" y="43"/>
                    <a:pt x="56" y="40"/>
                    <a:pt x="56" y="37"/>
                  </a:cubicBezTo>
                  <a:cubicBezTo>
                    <a:pt x="56" y="37"/>
                    <a:pt x="56" y="37"/>
                    <a:pt x="56" y="37"/>
                  </a:cubicBezTo>
                  <a:cubicBezTo>
                    <a:pt x="77" y="31"/>
                    <a:pt x="77" y="31"/>
                    <a:pt x="77" y="31"/>
                  </a:cubicBezTo>
                  <a:cubicBezTo>
                    <a:pt x="78" y="31"/>
                    <a:pt x="78" y="31"/>
                    <a:pt x="78" y="31"/>
                  </a:cubicBezTo>
                  <a:cubicBezTo>
                    <a:pt x="79" y="31"/>
                    <a:pt x="80" y="31"/>
                    <a:pt x="81" y="30"/>
                  </a:cubicBezTo>
                  <a:cubicBezTo>
                    <a:pt x="81" y="51"/>
                    <a:pt x="81" y="51"/>
                    <a:pt x="81" y="51"/>
                  </a:cubicBezTo>
                  <a:cubicBezTo>
                    <a:pt x="80" y="53"/>
                    <a:pt x="79" y="54"/>
                    <a:pt x="77" y="54"/>
                  </a:cubicBezTo>
                  <a:cubicBezTo>
                    <a:pt x="68" y="54"/>
                    <a:pt x="68" y="54"/>
                    <a:pt x="68" y="54"/>
                  </a:cubicBezTo>
                  <a:cubicBezTo>
                    <a:pt x="67" y="54"/>
                    <a:pt x="67" y="55"/>
                    <a:pt x="67" y="56"/>
                  </a:cubicBezTo>
                  <a:cubicBezTo>
                    <a:pt x="67" y="57"/>
                    <a:pt x="67" y="57"/>
                    <a:pt x="68" y="57"/>
                  </a:cubicBezTo>
                  <a:cubicBezTo>
                    <a:pt x="77" y="57"/>
                    <a:pt x="77" y="57"/>
                    <a:pt x="77" y="57"/>
                  </a:cubicBezTo>
                  <a:cubicBezTo>
                    <a:pt x="78" y="57"/>
                    <a:pt x="80" y="57"/>
                    <a:pt x="81" y="56"/>
                  </a:cubicBezTo>
                  <a:cubicBezTo>
                    <a:pt x="81" y="57"/>
                    <a:pt x="81" y="57"/>
                    <a:pt x="81" y="57"/>
                  </a:cubicBezTo>
                  <a:cubicBezTo>
                    <a:pt x="81" y="59"/>
                    <a:pt x="79" y="60"/>
                    <a:pt x="78" y="60"/>
                  </a:cubicBezTo>
                  <a:close/>
                </a:path>
              </a:pathLst>
            </a:custGeom>
            <a:solidFill>
              <a:schemeClr val="bg1"/>
            </a:solidFill>
            <a:ln w="9525">
              <a:noFill/>
              <a:round/>
              <a:headEnd/>
              <a:tailEnd/>
            </a:ln>
          </p:spPr>
          <p:txBody>
            <a:bodyPr anchor="ctr"/>
            <a:lstStyle/>
            <a:p>
              <a:pPr algn="ctr"/>
              <a:endParaRPr/>
            </a:p>
          </p:txBody>
        </p:sp>
        <p:sp>
          <p:nvSpPr>
            <p:cNvPr id="44" name="îṣļîḑé-Freeform: Shape 97"/>
            <p:cNvSpPr>
              <a:spLocks/>
            </p:cNvSpPr>
            <p:nvPr/>
          </p:nvSpPr>
          <p:spPr bwMode="auto">
            <a:xfrm>
              <a:off x="7615230" y="2178458"/>
              <a:ext cx="490245" cy="412649"/>
            </a:xfrm>
            <a:custGeom>
              <a:avLst/>
              <a:gdLst/>
              <a:ahLst/>
              <a:cxnLst>
                <a:cxn ang="0">
                  <a:pos x="62" y="0"/>
                </a:cxn>
                <a:cxn ang="0">
                  <a:pos x="43" y="9"/>
                </a:cxn>
                <a:cxn ang="0">
                  <a:pos x="24" y="0"/>
                </a:cxn>
                <a:cxn ang="0">
                  <a:pos x="0" y="24"/>
                </a:cxn>
                <a:cxn ang="0">
                  <a:pos x="7" y="42"/>
                </a:cxn>
                <a:cxn ang="0">
                  <a:pos x="40" y="71"/>
                </a:cxn>
                <a:cxn ang="0">
                  <a:pos x="43" y="72"/>
                </a:cxn>
                <a:cxn ang="0">
                  <a:pos x="46" y="71"/>
                </a:cxn>
                <a:cxn ang="0">
                  <a:pos x="79" y="42"/>
                </a:cxn>
                <a:cxn ang="0">
                  <a:pos x="86" y="24"/>
                </a:cxn>
                <a:cxn ang="0">
                  <a:pos x="62" y="0"/>
                </a:cxn>
                <a:cxn ang="0">
                  <a:pos x="74" y="39"/>
                </a:cxn>
                <a:cxn ang="0">
                  <a:pos x="43" y="67"/>
                </a:cxn>
                <a:cxn ang="0">
                  <a:pos x="11" y="39"/>
                </a:cxn>
                <a:cxn ang="0">
                  <a:pos x="5" y="24"/>
                </a:cxn>
                <a:cxn ang="0">
                  <a:pos x="24" y="5"/>
                </a:cxn>
                <a:cxn ang="0">
                  <a:pos x="41" y="16"/>
                </a:cxn>
                <a:cxn ang="0">
                  <a:pos x="41" y="16"/>
                </a:cxn>
                <a:cxn ang="0">
                  <a:pos x="41" y="16"/>
                </a:cxn>
                <a:cxn ang="0">
                  <a:pos x="43" y="17"/>
                </a:cxn>
                <a:cxn ang="0">
                  <a:pos x="44" y="16"/>
                </a:cxn>
                <a:cxn ang="0">
                  <a:pos x="44" y="16"/>
                </a:cxn>
                <a:cxn ang="0">
                  <a:pos x="62" y="5"/>
                </a:cxn>
                <a:cxn ang="0">
                  <a:pos x="80" y="24"/>
                </a:cxn>
                <a:cxn ang="0">
                  <a:pos x="74" y="39"/>
                </a:cxn>
              </a:cxnLst>
              <a:rect l="0" t="0" r="r" b="b"/>
              <a:pathLst>
                <a:path w="86" h="72">
                  <a:moveTo>
                    <a:pt x="62" y="0"/>
                  </a:moveTo>
                  <a:cubicBezTo>
                    <a:pt x="54" y="0"/>
                    <a:pt x="47" y="3"/>
                    <a:pt x="43" y="9"/>
                  </a:cubicBezTo>
                  <a:cubicBezTo>
                    <a:pt x="38" y="3"/>
                    <a:pt x="32" y="0"/>
                    <a:pt x="24" y="0"/>
                  </a:cubicBezTo>
                  <a:cubicBezTo>
                    <a:pt x="11" y="0"/>
                    <a:pt x="0" y="10"/>
                    <a:pt x="0" y="24"/>
                  </a:cubicBezTo>
                  <a:cubicBezTo>
                    <a:pt x="0" y="32"/>
                    <a:pt x="4" y="37"/>
                    <a:pt x="7" y="42"/>
                  </a:cubicBezTo>
                  <a:cubicBezTo>
                    <a:pt x="16" y="55"/>
                    <a:pt x="39" y="71"/>
                    <a:pt x="40" y="71"/>
                  </a:cubicBezTo>
                  <a:cubicBezTo>
                    <a:pt x="41" y="72"/>
                    <a:pt x="42" y="72"/>
                    <a:pt x="43" y="72"/>
                  </a:cubicBezTo>
                  <a:cubicBezTo>
                    <a:pt x="44" y="72"/>
                    <a:pt x="45" y="72"/>
                    <a:pt x="46" y="71"/>
                  </a:cubicBezTo>
                  <a:cubicBezTo>
                    <a:pt x="47" y="71"/>
                    <a:pt x="70" y="55"/>
                    <a:pt x="79" y="42"/>
                  </a:cubicBezTo>
                  <a:cubicBezTo>
                    <a:pt x="82" y="37"/>
                    <a:pt x="86" y="32"/>
                    <a:pt x="86" y="24"/>
                  </a:cubicBezTo>
                  <a:cubicBezTo>
                    <a:pt x="86" y="10"/>
                    <a:pt x="75" y="0"/>
                    <a:pt x="62" y="0"/>
                  </a:cubicBezTo>
                  <a:close/>
                  <a:moveTo>
                    <a:pt x="74" y="39"/>
                  </a:moveTo>
                  <a:cubicBezTo>
                    <a:pt x="66" y="51"/>
                    <a:pt x="43" y="67"/>
                    <a:pt x="43" y="67"/>
                  </a:cubicBezTo>
                  <a:cubicBezTo>
                    <a:pt x="43" y="67"/>
                    <a:pt x="20" y="51"/>
                    <a:pt x="11" y="39"/>
                  </a:cubicBezTo>
                  <a:cubicBezTo>
                    <a:pt x="8" y="34"/>
                    <a:pt x="5" y="30"/>
                    <a:pt x="5" y="24"/>
                  </a:cubicBezTo>
                  <a:cubicBezTo>
                    <a:pt x="5" y="13"/>
                    <a:pt x="14" y="5"/>
                    <a:pt x="24" y="5"/>
                  </a:cubicBezTo>
                  <a:cubicBezTo>
                    <a:pt x="32" y="5"/>
                    <a:pt x="38" y="10"/>
                    <a:pt x="41" y="16"/>
                  </a:cubicBezTo>
                  <a:cubicBezTo>
                    <a:pt x="41" y="16"/>
                    <a:pt x="41" y="16"/>
                    <a:pt x="41" y="16"/>
                  </a:cubicBezTo>
                  <a:cubicBezTo>
                    <a:pt x="41" y="16"/>
                    <a:pt x="41" y="16"/>
                    <a:pt x="41" y="16"/>
                  </a:cubicBezTo>
                  <a:cubicBezTo>
                    <a:pt x="41" y="17"/>
                    <a:pt x="42" y="17"/>
                    <a:pt x="43" y="17"/>
                  </a:cubicBezTo>
                  <a:cubicBezTo>
                    <a:pt x="44" y="17"/>
                    <a:pt x="44" y="17"/>
                    <a:pt x="44" y="16"/>
                  </a:cubicBezTo>
                  <a:cubicBezTo>
                    <a:pt x="44" y="16"/>
                    <a:pt x="44" y="16"/>
                    <a:pt x="44" y="16"/>
                  </a:cubicBezTo>
                  <a:cubicBezTo>
                    <a:pt x="47" y="10"/>
                    <a:pt x="54" y="5"/>
                    <a:pt x="62" y="5"/>
                  </a:cubicBezTo>
                  <a:cubicBezTo>
                    <a:pt x="72" y="5"/>
                    <a:pt x="80" y="13"/>
                    <a:pt x="80" y="24"/>
                  </a:cubicBezTo>
                  <a:cubicBezTo>
                    <a:pt x="80" y="30"/>
                    <a:pt x="77" y="34"/>
                    <a:pt x="74" y="39"/>
                  </a:cubicBezTo>
                  <a:close/>
                </a:path>
              </a:pathLst>
            </a:custGeom>
            <a:solidFill>
              <a:schemeClr val="bg1"/>
            </a:solidFill>
            <a:ln w="9525">
              <a:noFill/>
              <a:round/>
              <a:headEnd/>
              <a:tailEnd/>
            </a:ln>
          </p:spPr>
          <p:txBody>
            <a:bodyPr anchor="ctr"/>
            <a:lstStyle/>
            <a:p>
              <a:pPr algn="ctr"/>
              <a:endParaRPr/>
            </a:p>
          </p:txBody>
        </p:sp>
        <p:sp>
          <p:nvSpPr>
            <p:cNvPr id="45" name="îṣļîḑé-Freeform: Shape 98"/>
            <p:cNvSpPr>
              <a:spLocks/>
            </p:cNvSpPr>
            <p:nvPr/>
          </p:nvSpPr>
          <p:spPr bwMode="auto">
            <a:xfrm>
              <a:off x="7890330" y="2231360"/>
              <a:ext cx="141079" cy="63485"/>
            </a:xfrm>
            <a:custGeom>
              <a:avLst/>
              <a:gdLst/>
              <a:ahLst/>
              <a:cxnLst>
                <a:cxn ang="0">
                  <a:pos x="1" y="11"/>
                </a:cxn>
                <a:cxn ang="0">
                  <a:pos x="2" y="11"/>
                </a:cxn>
                <a:cxn ang="0">
                  <a:pos x="4" y="10"/>
                </a:cxn>
                <a:cxn ang="0">
                  <a:pos x="4" y="10"/>
                </a:cxn>
                <a:cxn ang="0">
                  <a:pos x="14" y="3"/>
                </a:cxn>
                <a:cxn ang="0">
                  <a:pos x="22" y="7"/>
                </a:cxn>
                <a:cxn ang="0">
                  <a:pos x="24" y="7"/>
                </a:cxn>
                <a:cxn ang="0">
                  <a:pos x="24" y="4"/>
                </a:cxn>
                <a:cxn ang="0">
                  <a:pos x="14" y="0"/>
                </a:cxn>
                <a:cxn ang="0">
                  <a:pos x="0" y="9"/>
                </a:cxn>
                <a:cxn ang="0">
                  <a:pos x="0" y="9"/>
                </a:cxn>
                <a:cxn ang="0">
                  <a:pos x="1" y="11"/>
                </a:cxn>
              </a:cxnLst>
              <a:rect l="0" t="0" r="r" b="b"/>
              <a:pathLst>
                <a:path w="25" h="11">
                  <a:moveTo>
                    <a:pt x="1" y="11"/>
                  </a:moveTo>
                  <a:cubicBezTo>
                    <a:pt x="1" y="11"/>
                    <a:pt x="2" y="11"/>
                    <a:pt x="2" y="11"/>
                  </a:cubicBezTo>
                  <a:cubicBezTo>
                    <a:pt x="3" y="11"/>
                    <a:pt x="3" y="11"/>
                    <a:pt x="4" y="10"/>
                  </a:cubicBezTo>
                  <a:cubicBezTo>
                    <a:pt x="4" y="10"/>
                    <a:pt x="4" y="10"/>
                    <a:pt x="4" y="10"/>
                  </a:cubicBezTo>
                  <a:cubicBezTo>
                    <a:pt x="6" y="6"/>
                    <a:pt x="10" y="3"/>
                    <a:pt x="14" y="3"/>
                  </a:cubicBezTo>
                  <a:cubicBezTo>
                    <a:pt x="17" y="3"/>
                    <a:pt x="20" y="5"/>
                    <a:pt x="22" y="7"/>
                  </a:cubicBezTo>
                  <a:cubicBezTo>
                    <a:pt x="23" y="8"/>
                    <a:pt x="24" y="8"/>
                    <a:pt x="24" y="7"/>
                  </a:cubicBezTo>
                  <a:cubicBezTo>
                    <a:pt x="25" y="6"/>
                    <a:pt x="25" y="5"/>
                    <a:pt x="24" y="4"/>
                  </a:cubicBezTo>
                  <a:cubicBezTo>
                    <a:pt x="22" y="1"/>
                    <a:pt x="18" y="0"/>
                    <a:pt x="14" y="0"/>
                  </a:cubicBezTo>
                  <a:cubicBezTo>
                    <a:pt x="8" y="0"/>
                    <a:pt x="3" y="3"/>
                    <a:pt x="0" y="9"/>
                  </a:cubicBezTo>
                  <a:cubicBezTo>
                    <a:pt x="0" y="9"/>
                    <a:pt x="0" y="9"/>
                    <a:pt x="0" y="9"/>
                  </a:cubicBezTo>
                  <a:cubicBezTo>
                    <a:pt x="0" y="10"/>
                    <a:pt x="0" y="11"/>
                    <a:pt x="1" y="11"/>
                  </a:cubicBezTo>
                  <a:close/>
                </a:path>
              </a:pathLst>
            </a:custGeom>
            <a:solidFill>
              <a:schemeClr val="bg1"/>
            </a:solidFill>
            <a:ln w="9525">
              <a:noFill/>
              <a:round/>
              <a:headEnd/>
              <a:tailEnd/>
            </a:ln>
          </p:spPr>
          <p:txBody>
            <a:bodyPr anchor="ctr"/>
            <a:lstStyle/>
            <a:p>
              <a:pPr algn="ctr"/>
              <a:endParaRPr/>
            </a:p>
          </p:txBody>
        </p:sp>
        <p:sp>
          <p:nvSpPr>
            <p:cNvPr id="46" name="îṣļîḑé-Freeform: Shape 99"/>
            <p:cNvSpPr>
              <a:spLocks/>
            </p:cNvSpPr>
            <p:nvPr/>
          </p:nvSpPr>
          <p:spPr bwMode="auto">
            <a:xfrm>
              <a:off x="7668133" y="2231360"/>
              <a:ext cx="387963" cy="303315"/>
            </a:xfrm>
            <a:custGeom>
              <a:avLst/>
              <a:gdLst/>
              <a:ahLst/>
              <a:cxnLst>
                <a:cxn ang="0">
                  <a:pos x="66" y="13"/>
                </a:cxn>
                <a:cxn ang="0">
                  <a:pos x="64" y="15"/>
                </a:cxn>
                <a:cxn ang="0">
                  <a:pos x="59" y="25"/>
                </a:cxn>
                <a:cxn ang="0">
                  <a:pos x="34" y="49"/>
                </a:cxn>
                <a:cxn ang="0">
                  <a:pos x="8" y="25"/>
                </a:cxn>
                <a:cxn ang="0">
                  <a:pos x="4" y="15"/>
                </a:cxn>
                <a:cxn ang="0">
                  <a:pos x="15" y="3"/>
                </a:cxn>
                <a:cxn ang="0">
                  <a:pos x="25" y="10"/>
                </a:cxn>
                <a:cxn ang="0">
                  <a:pos x="25" y="10"/>
                </a:cxn>
                <a:cxn ang="0">
                  <a:pos x="28" y="11"/>
                </a:cxn>
                <a:cxn ang="0">
                  <a:pos x="28" y="9"/>
                </a:cxn>
                <a:cxn ang="0">
                  <a:pos x="28" y="9"/>
                </a:cxn>
                <a:cxn ang="0">
                  <a:pos x="15" y="0"/>
                </a:cxn>
                <a:cxn ang="0">
                  <a:pos x="0" y="15"/>
                </a:cxn>
                <a:cxn ang="0">
                  <a:pos x="6" y="27"/>
                </a:cxn>
                <a:cxn ang="0">
                  <a:pos x="33" y="52"/>
                </a:cxn>
                <a:cxn ang="0">
                  <a:pos x="34" y="53"/>
                </a:cxn>
                <a:cxn ang="0">
                  <a:pos x="35" y="52"/>
                </a:cxn>
                <a:cxn ang="0">
                  <a:pos x="62" y="27"/>
                </a:cxn>
                <a:cxn ang="0">
                  <a:pos x="68" y="15"/>
                </a:cxn>
                <a:cxn ang="0">
                  <a:pos x="66" y="13"/>
                </a:cxn>
              </a:cxnLst>
              <a:rect l="0" t="0" r="r" b="b"/>
              <a:pathLst>
                <a:path w="68" h="53">
                  <a:moveTo>
                    <a:pt x="66" y="13"/>
                  </a:moveTo>
                  <a:cubicBezTo>
                    <a:pt x="65" y="13"/>
                    <a:pt x="64" y="14"/>
                    <a:pt x="64" y="15"/>
                  </a:cubicBezTo>
                  <a:cubicBezTo>
                    <a:pt x="64" y="18"/>
                    <a:pt x="62" y="21"/>
                    <a:pt x="59" y="25"/>
                  </a:cubicBezTo>
                  <a:cubicBezTo>
                    <a:pt x="54" y="33"/>
                    <a:pt x="40" y="44"/>
                    <a:pt x="34" y="49"/>
                  </a:cubicBezTo>
                  <a:cubicBezTo>
                    <a:pt x="27" y="44"/>
                    <a:pt x="14" y="33"/>
                    <a:pt x="8" y="25"/>
                  </a:cubicBezTo>
                  <a:cubicBezTo>
                    <a:pt x="6" y="21"/>
                    <a:pt x="4" y="18"/>
                    <a:pt x="4" y="15"/>
                  </a:cubicBezTo>
                  <a:cubicBezTo>
                    <a:pt x="4" y="8"/>
                    <a:pt x="9" y="3"/>
                    <a:pt x="15" y="3"/>
                  </a:cubicBezTo>
                  <a:cubicBezTo>
                    <a:pt x="19" y="3"/>
                    <a:pt x="23" y="6"/>
                    <a:pt x="25" y="10"/>
                  </a:cubicBezTo>
                  <a:cubicBezTo>
                    <a:pt x="25" y="10"/>
                    <a:pt x="25" y="10"/>
                    <a:pt x="25" y="10"/>
                  </a:cubicBezTo>
                  <a:cubicBezTo>
                    <a:pt x="26" y="11"/>
                    <a:pt x="27" y="12"/>
                    <a:pt x="28" y="11"/>
                  </a:cubicBezTo>
                  <a:cubicBezTo>
                    <a:pt x="28" y="11"/>
                    <a:pt x="29" y="10"/>
                    <a:pt x="28" y="9"/>
                  </a:cubicBezTo>
                  <a:cubicBezTo>
                    <a:pt x="28" y="9"/>
                    <a:pt x="28" y="9"/>
                    <a:pt x="28" y="9"/>
                  </a:cubicBezTo>
                  <a:cubicBezTo>
                    <a:pt x="26" y="3"/>
                    <a:pt x="21" y="0"/>
                    <a:pt x="15" y="0"/>
                  </a:cubicBezTo>
                  <a:cubicBezTo>
                    <a:pt x="7" y="0"/>
                    <a:pt x="0" y="6"/>
                    <a:pt x="0" y="15"/>
                  </a:cubicBezTo>
                  <a:cubicBezTo>
                    <a:pt x="0" y="19"/>
                    <a:pt x="2" y="23"/>
                    <a:pt x="6" y="27"/>
                  </a:cubicBezTo>
                  <a:cubicBezTo>
                    <a:pt x="12" y="36"/>
                    <a:pt x="25" y="47"/>
                    <a:pt x="33" y="52"/>
                  </a:cubicBezTo>
                  <a:cubicBezTo>
                    <a:pt x="33" y="53"/>
                    <a:pt x="33" y="53"/>
                    <a:pt x="34" y="53"/>
                  </a:cubicBezTo>
                  <a:cubicBezTo>
                    <a:pt x="34" y="53"/>
                    <a:pt x="35" y="53"/>
                    <a:pt x="35" y="52"/>
                  </a:cubicBezTo>
                  <a:cubicBezTo>
                    <a:pt x="43" y="47"/>
                    <a:pt x="56" y="36"/>
                    <a:pt x="62" y="27"/>
                  </a:cubicBezTo>
                  <a:cubicBezTo>
                    <a:pt x="65" y="23"/>
                    <a:pt x="68" y="19"/>
                    <a:pt x="68" y="15"/>
                  </a:cubicBezTo>
                  <a:cubicBezTo>
                    <a:pt x="68" y="14"/>
                    <a:pt x="67" y="13"/>
                    <a:pt x="66" y="13"/>
                  </a:cubicBezTo>
                  <a:close/>
                </a:path>
              </a:pathLst>
            </a:custGeom>
            <a:solidFill>
              <a:schemeClr val="bg1"/>
            </a:solidFill>
            <a:ln w="9525">
              <a:noFill/>
              <a:round/>
              <a:headEnd/>
              <a:tailEnd/>
            </a:ln>
          </p:spPr>
          <p:txBody>
            <a:bodyPr anchor="ctr"/>
            <a:lstStyle/>
            <a:p>
              <a:pPr algn="ctr"/>
              <a:endParaRPr/>
            </a:p>
          </p:txBody>
        </p:sp>
        <p:grpSp>
          <p:nvGrpSpPr>
            <p:cNvPr id="47" name="Group 2"/>
            <p:cNvGrpSpPr/>
            <p:nvPr/>
          </p:nvGrpSpPr>
          <p:grpSpPr>
            <a:xfrm>
              <a:off x="8116154" y="3409669"/>
              <a:ext cx="331534" cy="447923"/>
              <a:chOff x="8057638" y="3409669"/>
              <a:chExt cx="331534" cy="447923"/>
            </a:xfrm>
          </p:grpSpPr>
          <p:sp>
            <p:nvSpPr>
              <p:cNvPr id="49" name="îṣļîḑé-Freeform: Shape 101"/>
              <p:cNvSpPr>
                <a:spLocks/>
              </p:cNvSpPr>
              <p:nvPr/>
            </p:nvSpPr>
            <p:spPr bwMode="auto">
              <a:xfrm>
                <a:off x="8057638" y="3545457"/>
                <a:ext cx="28215" cy="176347"/>
              </a:xfrm>
              <a:custGeom>
                <a:avLst/>
                <a:gdLst/>
                <a:ahLst/>
                <a:cxnLst>
                  <a:cxn ang="0">
                    <a:pos x="2" y="0"/>
                  </a:cxn>
                  <a:cxn ang="0">
                    <a:pos x="0" y="2"/>
                  </a:cxn>
                  <a:cxn ang="0">
                    <a:pos x="0" y="28"/>
                  </a:cxn>
                  <a:cxn ang="0">
                    <a:pos x="2" y="31"/>
                  </a:cxn>
                  <a:cxn ang="0">
                    <a:pos x="5" y="28"/>
                  </a:cxn>
                  <a:cxn ang="0">
                    <a:pos x="5" y="2"/>
                  </a:cxn>
                  <a:cxn ang="0">
                    <a:pos x="2" y="0"/>
                  </a:cxn>
                </a:cxnLst>
                <a:rect l="0" t="0" r="r" b="b"/>
                <a:pathLst>
                  <a:path w="5" h="31">
                    <a:moveTo>
                      <a:pt x="2" y="0"/>
                    </a:moveTo>
                    <a:cubicBezTo>
                      <a:pt x="1" y="0"/>
                      <a:pt x="0" y="1"/>
                      <a:pt x="0" y="2"/>
                    </a:cubicBezTo>
                    <a:cubicBezTo>
                      <a:pt x="0" y="28"/>
                      <a:pt x="0" y="28"/>
                      <a:pt x="0" y="28"/>
                    </a:cubicBezTo>
                    <a:cubicBezTo>
                      <a:pt x="0" y="29"/>
                      <a:pt x="1" y="31"/>
                      <a:pt x="2" y="31"/>
                    </a:cubicBezTo>
                    <a:cubicBezTo>
                      <a:pt x="4" y="31"/>
                      <a:pt x="5" y="29"/>
                      <a:pt x="5" y="28"/>
                    </a:cubicBezTo>
                    <a:cubicBezTo>
                      <a:pt x="5" y="2"/>
                      <a:pt x="5" y="2"/>
                      <a:pt x="5" y="2"/>
                    </a:cubicBezTo>
                    <a:cubicBezTo>
                      <a:pt x="5" y="1"/>
                      <a:pt x="4" y="0"/>
                      <a:pt x="2" y="0"/>
                    </a:cubicBezTo>
                    <a:close/>
                  </a:path>
                </a:pathLst>
              </a:custGeom>
              <a:solidFill>
                <a:schemeClr val="bg1"/>
              </a:solidFill>
              <a:ln w="9525">
                <a:noFill/>
                <a:round/>
                <a:headEnd/>
                <a:tailEnd/>
              </a:ln>
            </p:spPr>
            <p:txBody>
              <a:bodyPr anchor="ctr"/>
              <a:lstStyle/>
              <a:p>
                <a:pPr algn="ctr"/>
                <a:endParaRPr/>
              </a:p>
            </p:txBody>
          </p:sp>
          <p:sp>
            <p:nvSpPr>
              <p:cNvPr id="50" name="îṣļîḑé-Freeform: Shape 102"/>
              <p:cNvSpPr>
                <a:spLocks/>
              </p:cNvSpPr>
              <p:nvPr/>
            </p:nvSpPr>
            <p:spPr bwMode="auto">
              <a:xfrm>
                <a:off x="8117596" y="3409669"/>
                <a:ext cx="271576" cy="447923"/>
              </a:xfrm>
              <a:custGeom>
                <a:avLst/>
                <a:gdLst/>
                <a:ahLst/>
                <a:cxnLst>
                  <a:cxn ang="0">
                    <a:pos x="47" y="1"/>
                  </a:cxn>
                  <a:cxn ang="0">
                    <a:pos x="44" y="1"/>
                  </a:cxn>
                  <a:cxn ang="0">
                    <a:pos x="2" y="22"/>
                  </a:cxn>
                  <a:cxn ang="0">
                    <a:pos x="0" y="24"/>
                  </a:cxn>
                  <a:cxn ang="0">
                    <a:pos x="0" y="54"/>
                  </a:cxn>
                  <a:cxn ang="0">
                    <a:pos x="2" y="56"/>
                  </a:cxn>
                  <a:cxn ang="0">
                    <a:pos x="44" y="78"/>
                  </a:cxn>
                  <a:cxn ang="0">
                    <a:pos x="45" y="78"/>
                  </a:cxn>
                  <a:cxn ang="0">
                    <a:pos x="47" y="77"/>
                  </a:cxn>
                  <a:cxn ang="0">
                    <a:pos x="48" y="75"/>
                  </a:cxn>
                  <a:cxn ang="0">
                    <a:pos x="48" y="3"/>
                  </a:cxn>
                  <a:cxn ang="0">
                    <a:pos x="47" y="1"/>
                  </a:cxn>
                  <a:cxn ang="0">
                    <a:pos x="43" y="71"/>
                  </a:cxn>
                  <a:cxn ang="0">
                    <a:pos x="38" y="69"/>
                  </a:cxn>
                  <a:cxn ang="0">
                    <a:pos x="38" y="33"/>
                  </a:cxn>
                  <a:cxn ang="0">
                    <a:pos x="36" y="31"/>
                  </a:cxn>
                  <a:cxn ang="0">
                    <a:pos x="34" y="33"/>
                  </a:cxn>
                  <a:cxn ang="0">
                    <a:pos x="34" y="67"/>
                  </a:cxn>
                  <a:cxn ang="0">
                    <a:pos x="6" y="52"/>
                  </a:cxn>
                  <a:cxn ang="0">
                    <a:pos x="6" y="26"/>
                  </a:cxn>
                  <a:cxn ang="0">
                    <a:pos x="34" y="11"/>
                  </a:cxn>
                  <a:cxn ang="0">
                    <a:pos x="34" y="23"/>
                  </a:cxn>
                  <a:cxn ang="0">
                    <a:pos x="36" y="24"/>
                  </a:cxn>
                  <a:cxn ang="0">
                    <a:pos x="38" y="23"/>
                  </a:cxn>
                  <a:cxn ang="0">
                    <a:pos x="38" y="10"/>
                  </a:cxn>
                  <a:cxn ang="0">
                    <a:pos x="43" y="7"/>
                  </a:cxn>
                  <a:cxn ang="0">
                    <a:pos x="43" y="71"/>
                  </a:cxn>
                </a:cxnLst>
                <a:rect l="0" t="0" r="r" b="b"/>
                <a:pathLst>
                  <a:path w="48" h="78">
                    <a:moveTo>
                      <a:pt x="47" y="1"/>
                    </a:moveTo>
                    <a:cubicBezTo>
                      <a:pt x="46" y="0"/>
                      <a:pt x="45" y="0"/>
                      <a:pt x="44" y="1"/>
                    </a:cubicBezTo>
                    <a:cubicBezTo>
                      <a:pt x="2" y="22"/>
                      <a:pt x="2" y="22"/>
                      <a:pt x="2" y="22"/>
                    </a:cubicBezTo>
                    <a:cubicBezTo>
                      <a:pt x="1" y="22"/>
                      <a:pt x="0" y="23"/>
                      <a:pt x="0" y="24"/>
                    </a:cubicBezTo>
                    <a:cubicBezTo>
                      <a:pt x="0" y="54"/>
                      <a:pt x="0" y="54"/>
                      <a:pt x="0" y="54"/>
                    </a:cubicBezTo>
                    <a:cubicBezTo>
                      <a:pt x="0" y="55"/>
                      <a:pt x="1" y="56"/>
                      <a:pt x="2" y="56"/>
                    </a:cubicBezTo>
                    <a:cubicBezTo>
                      <a:pt x="44" y="78"/>
                      <a:pt x="44" y="78"/>
                      <a:pt x="44" y="78"/>
                    </a:cubicBezTo>
                    <a:cubicBezTo>
                      <a:pt x="44" y="78"/>
                      <a:pt x="45" y="78"/>
                      <a:pt x="45" y="78"/>
                    </a:cubicBezTo>
                    <a:cubicBezTo>
                      <a:pt x="46" y="78"/>
                      <a:pt x="46" y="78"/>
                      <a:pt x="47" y="77"/>
                    </a:cubicBezTo>
                    <a:cubicBezTo>
                      <a:pt x="47" y="77"/>
                      <a:pt x="48" y="76"/>
                      <a:pt x="48" y="75"/>
                    </a:cubicBezTo>
                    <a:cubicBezTo>
                      <a:pt x="48" y="3"/>
                      <a:pt x="48" y="3"/>
                      <a:pt x="48" y="3"/>
                    </a:cubicBezTo>
                    <a:cubicBezTo>
                      <a:pt x="48" y="2"/>
                      <a:pt x="47" y="1"/>
                      <a:pt x="47" y="1"/>
                    </a:cubicBezTo>
                    <a:close/>
                    <a:moveTo>
                      <a:pt x="43" y="71"/>
                    </a:moveTo>
                    <a:cubicBezTo>
                      <a:pt x="38" y="69"/>
                      <a:pt x="38" y="69"/>
                      <a:pt x="38" y="69"/>
                    </a:cubicBezTo>
                    <a:cubicBezTo>
                      <a:pt x="38" y="33"/>
                      <a:pt x="38" y="33"/>
                      <a:pt x="38" y="33"/>
                    </a:cubicBezTo>
                    <a:cubicBezTo>
                      <a:pt x="38" y="32"/>
                      <a:pt x="37" y="31"/>
                      <a:pt x="36" y="31"/>
                    </a:cubicBezTo>
                    <a:cubicBezTo>
                      <a:pt x="35" y="31"/>
                      <a:pt x="34" y="32"/>
                      <a:pt x="34" y="33"/>
                    </a:cubicBezTo>
                    <a:cubicBezTo>
                      <a:pt x="34" y="67"/>
                      <a:pt x="34" y="67"/>
                      <a:pt x="34" y="67"/>
                    </a:cubicBezTo>
                    <a:cubicBezTo>
                      <a:pt x="6" y="52"/>
                      <a:pt x="6" y="52"/>
                      <a:pt x="6" y="52"/>
                    </a:cubicBezTo>
                    <a:cubicBezTo>
                      <a:pt x="6" y="26"/>
                      <a:pt x="6" y="26"/>
                      <a:pt x="6" y="26"/>
                    </a:cubicBezTo>
                    <a:cubicBezTo>
                      <a:pt x="34" y="11"/>
                      <a:pt x="34" y="11"/>
                      <a:pt x="34" y="11"/>
                    </a:cubicBezTo>
                    <a:cubicBezTo>
                      <a:pt x="34" y="23"/>
                      <a:pt x="34" y="23"/>
                      <a:pt x="34" y="23"/>
                    </a:cubicBezTo>
                    <a:cubicBezTo>
                      <a:pt x="34" y="24"/>
                      <a:pt x="35" y="24"/>
                      <a:pt x="36" y="24"/>
                    </a:cubicBezTo>
                    <a:cubicBezTo>
                      <a:pt x="37" y="24"/>
                      <a:pt x="38" y="24"/>
                      <a:pt x="38" y="23"/>
                    </a:cubicBezTo>
                    <a:cubicBezTo>
                      <a:pt x="38" y="10"/>
                      <a:pt x="38" y="10"/>
                      <a:pt x="38" y="10"/>
                    </a:cubicBezTo>
                    <a:cubicBezTo>
                      <a:pt x="43" y="7"/>
                      <a:pt x="43" y="7"/>
                      <a:pt x="43" y="7"/>
                    </a:cubicBezTo>
                    <a:lnTo>
                      <a:pt x="43" y="71"/>
                    </a:lnTo>
                    <a:close/>
                  </a:path>
                </a:pathLst>
              </a:custGeom>
              <a:solidFill>
                <a:schemeClr val="bg1"/>
              </a:solidFill>
              <a:ln w="9525">
                <a:noFill/>
                <a:round/>
                <a:headEnd/>
                <a:tailEnd/>
              </a:ln>
            </p:spPr>
            <p:txBody>
              <a:bodyPr anchor="ctr"/>
              <a:lstStyle/>
              <a:p>
                <a:pPr algn="ctr"/>
                <a:endParaRPr/>
              </a:p>
            </p:txBody>
          </p:sp>
        </p:grpSp>
        <p:sp>
          <p:nvSpPr>
            <p:cNvPr id="48" name="îṣļîḑé-Freeform: Shape 105"/>
            <p:cNvSpPr>
              <a:spLocks/>
            </p:cNvSpPr>
            <p:nvPr/>
          </p:nvSpPr>
          <p:spPr bwMode="auto">
            <a:xfrm>
              <a:off x="7615233" y="4718481"/>
              <a:ext cx="490241" cy="328003"/>
            </a:xfrm>
            <a:custGeom>
              <a:avLst/>
              <a:gdLst/>
              <a:ahLst/>
              <a:cxnLst>
                <a:cxn ang="0">
                  <a:pos x="78" y="0"/>
                </a:cxn>
                <a:cxn ang="0">
                  <a:pos x="9" y="0"/>
                </a:cxn>
                <a:cxn ang="0">
                  <a:pos x="0" y="8"/>
                </a:cxn>
                <a:cxn ang="0">
                  <a:pos x="0" y="50"/>
                </a:cxn>
                <a:cxn ang="0">
                  <a:pos x="9" y="58"/>
                </a:cxn>
                <a:cxn ang="0">
                  <a:pos x="78" y="58"/>
                </a:cxn>
                <a:cxn ang="0">
                  <a:pos x="86" y="50"/>
                </a:cxn>
                <a:cxn ang="0">
                  <a:pos x="86" y="8"/>
                </a:cxn>
                <a:cxn ang="0">
                  <a:pos x="78" y="0"/>
                </a:cxn>
                <a:cxn ang="0">
                  <a:pos x="78" y="5"/>
                </a:cxn>
                <a:cxn ang="0">
                  <a:pos x="79" y="5"/>
                </a:cxn>
                <a:cxn ang="0">
                  <a:pos x="44" y="33"/>
                </a:cxn>
                <a:cxn ang="0">
                  <a:pos x="9" y="5"/>
                </a:cxn>
                <a:cxn ang="0">
                  <a:pos x="78" y="5"/>
                </a:cxn>
                <a:cxn ang="0">
                  <a:pos x="10" y="53"/>
                </a:cxn>
                <a:cxn ang="0">
                  <a:pos x="33" y="37"/>
                </a:cxn>
                <a:cxn ang="0">
                  <a:pos x="34" y="34"/>
                </a:cxn>
                <a:cxn ang="0">
                  <a:pos x="31" y="34"/>
                </a:cxn>
                <a:cxn ang="0">
                  <a:pos x="6" y="51"/>
                </a:cxn>
                <a:cxn ang="0">
                  <a:pos x="6" y="50"/>
                </a:cxn>
                <a:cxn ang="0">
                  <a:pos x="6" y="8"/>
                </a:cxn>
                <a:cxn ang="0">
                  <a:pos x="6" y="7"/>
                </a:cxn>
                <a:cxn ang="0">
                  <a:pos x="42" y="35"/>
                </a:cxn>
                <a:cxn ang="0">
                  <a:pos x="44" y="36"/>
                </a:cxn>
                <a:cxn ang="0">
                  <a:pos x="46" y="35"/>
                </a:cxn>
                <a:cxn ang="0">
                  <a:pos x="81" y="9"/>
                </a:cxn>
                <a:cxn ang="0">
                  <a:pos x="81" y="50"/>
                </a:cxn>
                <a:cxn ang="0">
                  <a:pos x="81" y="50"/>
                </a:cxn>
                <a:cxn ang="0">
                  <a:pos x="57" y="34"/>
                </a:cxn>
                <a:cxn ang="0">
                  <a:pos x="55" y="34"/>
                </a:cxn>
                <a:cxn ang="0">
                  <a:pos x="55" y="37"/>
                </a:cxn>
                <a:cxn ang="0">
                  <a:pos x="78" y="53"/>
                </a:cxn>
                <a:cxn ang="0">
                  <a:pos x="78" y="53"/>
                </a:cxn>
                <a:cxn ang="0">
                  <a:pos x="10" y="53"/>
                </a:cxn>
              </a:cxnLst>
              <a:rect l="0" t="0" r="r" b="b"/>
              <a:pathLst>
                <a:path w="86" h="58">
                  <a:moveTo>
                    <a:pt x="78" y="0"/>
                  </a:moveTo>
                  <a:cubicBezTo>
                    <a:pt x="9" y="0"/>
                    <a:pt x="9" y="0"/>
                    <a:pt x="9" y="0"/>
                  </a:cubicBezTo>
                  <a:cubicBezTo>
                    <a:pt x="4" y="0"/>
                    <a:pt x="0" y="4"/>
                    <a:pt x="0" y="8"/>
                  </a:cubicBezTo>
                  <a:cubicBezTo>
                    <a:pt x="0" y="50"/>
                    <a:pt x="0" y="50"/>
                    <a:pt x="0" y="50"/>
                  </a:cubicBezTo>
                  <a:cubicBezTo>
                    <a:pt x="0" y="55"/>
                    <a:pt x="4" y="58"/>
                    <a:pt x="9" y="58"/>
                  </a:cubicBezTo>
                  <a:cubicBezTo>
                    <a:pt x="78" y="58"/>
                    <a:pt x="78" y="58"/>
                    <a:pt x="78" y="58"/>
                  </a:cubicBezTo>
                  <a:cubicBezTo>
                    <a:pt x="82" y="58"/>
                    <a:pt x="86" y="55"/>
                    <a:pt x="86" y="50"/>
                  </a:cubicBezTo>
                  <a:cubicBezTo>
                    <a:pt x="86" y="8"/>
                    <a:pt x="86" y="8"/>
                    <a:pt x="86" y="8"/>
                  </a:cubicBezTo>
                  <a:cubicBezTo>
                    <a:pt x="86" y="4"/>
                    <a:pt x="82" y="0"/>
                    <a:pt x="78" y="0"/>
                  </a:cubicBezTo>
                  <a:close/>
                  <a:moveTo>
                    <a:pt x="78" y="5"/>
                  </a:moveTo>
                  <a:cubicBezTo>
                    <a:pt x="78" y="5"/>
                    <a:pt x="78" y="5"/>
                    <a:pt x="79" y="5"/>
                  </a:cubicBezTo>
                  <a:cubicBezTo>
                    <a:pt x="44" y="33"/>
                    <a:pt x="44" y="33"/>
                    <a:pt x="44" y="33"/>
                  </a:cubicBezTo>
                  <a:cubicBezTo>
                    <a:pt x="9" y="5"/>
                    <a:pt x="9" y="5"/>
                    <a:pt x="9" y="5"/>
                  </a:cubicBezTo>
                  <a:lnTo>
                    <a:pt x="78" y="5"/>
                  </a:lnTo>
                  <a:close/>
                  <a:moveTo>
                    <a:pt x="10" y="53"/>
                  </a:moveTo>
                  <a:cubicBezTo>
                    <a:pt x="33" y="37"/>
                    <a:pt x="33" y="37"/>
                    <a:pt x="33" y="37"/>
                  </a:cubicBezTo>
                  <a:cubicBezTo>
                    <a:pt x="34" y="36"/>
                    <a:pt x="34" y="35"/>
                    <a:pt x="34" y="34"/>
                  </a:cubicBezTo>
                  <a:cubicBezTo>
                    <a:pt x="33" y="33"/>
                    <a:pt x="32" y="33"/>
                    <a:pt x="31" y="34"/>
                  </a:cubicBezTo>
                  <a:cubicBezTo>
                    <a:pt x="6" y="51"/>
                    <a:pt x="6" y="51"/>
                    <a:pt x="6" y="51"/>
                  </a:cubicBezTo>
                  <a:cubicBezTo>
                    <a:pt x="6" y="51"/>
                    <a:pt x="6" y="50"/>
                    <a:pt x="6" y="50"/>
                  </a:cubicBezTo>
                  <a:cubicBezTo>
                    <a:pt x="6" y="8"/>
                    <a:pt x="6" y="8"/>
                    <a:pt x="6" y="8"/>
                  </a:cubicBezTo>
                  <a:cubicBezTo>
                    <a:pt x="6" y="8"/>
                    <a:pt x="6" y="8"/>
                    <a:pt x="6" y="7"/>
                  </a:cubicBezTo>
                  <a:cubicBezTo>
                    <a:pt x="42" y="35"/>
                    <a:pt x="42" y="35"/>
                    <a:pt x="42" y="35"/>
                  </a:cubicBezTo>
                  <a:cubicBezTo>
                    <a:pt x="43" y="36"/>
                    <a:pt x="43" y="36"/>
                    <a:pt x="44" y="36"/>
                  </a:cubicBezTo>
                  <a:cubicBezTo>
                    <a:pt x="45" y="36"/>
                    <a:pt x="46" y="36"/>
                    <a:pt x="46" y="35"/>
                  </a:cubicBezTo>
                  <a:cubicBezTo>
                    <a:pt x="81" y="9"/>
                    <a:pt x="81" y="9"/>
                    <a:pt x="81" y="9"/>
                  </a:cubicBezTo>
                  <a:cubicBezTo>
                    <a:pt x="81" y="50"/>
                    <a:pt x="81" y="50"/>
                    <a:pt x="81" y="50"/>
                  </a:cubicBezTo>
                  <a:cubicBezTo>
                    <a:pt x="81" y="50"/>
                    <a:pt x="81" y="50"/>
                    <a:pt x="81" y="50"/>
                  </a:cubicBezTo>
                  <a:cubicBezTo>
                    <a:pt x="57" y="34"/>
                    <a:pt x="57" y="34"/>
                    <a:pt x="57" y="34"/>
                  </a:cubicBezTo>
                  <a:cubicBezTo>
                    <a:pt x="56" y="33"/>
                    <a:pt x="55" y="33"/>
                    <a:pt x="55" y="34"/>
                  </a:cubicBezTo>
                  <a:cubicBezTo>
                    <a:pt x="54" y="35"/>
                    <a:pt x="54" y="36"/>
                    <a:pt x="55" y="37"/>
                  </a:cubicBezTo>
                  <a:cubicBezTo>
                    <a:pt x="78" y="53"/>
                    <a:pt x="78" y="53"/>
                    <a:pt x="78" y="53"/>
                  </a:cubicBezTo>
                  <a:cubicBezTo>
                    <a:pt x="78" y="53"/>
                    <a:pt x="78" y="53"/>
                    <a:pt x="78" y="53"/>
                  </a:cubicBezTo>
                  <a:lnTo>
                    <a:pt x="10" y="53"/>
                  </a:lnTo>
                  <a:close/>
                </a:path>
              </a:pathLst>
            </a:custGeom>
            <a:solidFill>
              <a:schemeClr val="bg1"/>
            </a:solidFill>
            <a:ln w="9525">
              <a:noFill/>
              <a:round/>
              <a:headEnd/>
              <a:tailEnd/>
            </a:ln>
          </p:spPr>
          <p:txBody>
            <a:bodyPr anchor="ctr"/>
            <a:lstStyle/>
            <a:p>
              <a:pPr algn="ctr"/>
              <a:endParaRPr/>
            </a:p>
          </p:txBody>
        </p:sp>
      </p:grpSp>
      <p:grpSp>
        <p:nvGrpSpPr>
          <p:cNvPr id="51" name="组合 50"/>
          <p:cNvGrpSpPr/>
          <p:nvPr/>
        </p:nvGrpSpPr>
        <p:grpSpPr>
          <a:xfrm>
            <a:off x="6031205" y="1629063"/>
            <a:ext cx="2082504" cy="660217"/>
            <a:chOff x="7583812" y="3371650"/>
            <a:chExt cx="2776672" cy="880288"/>
          </a:xfrm>
        </p:grpSpPr>
        <p:sp>
          <p:nvSpPr>
            <p:cNvPr id="52" name="矩形 51"/>
            <p:cNvSpPr/>
            <p:nvPr/>
          </p:nvSpPr>
          <p:spPr>
            <a:xfrm>
              <a:off x="7583812" y="3718458"/>
              <a:ext cx="2776672" cy="533480"/>
            </a:xfrm>
            <a:prstGeom prst="rect">
              <a:avLst/>
            </a:prstGeom>
          </p:spPr>
          <p:txBody>
            <a:bodyPr wrap="square">
              <a:spAutoFit/>
              <a:scene3d>
                <a:camera prst="orthographicFront"/>
                <a:lightRig rig="threePt" dir="t"/>
              </a:scene3d>
              <a:sp3d contourW="12700"/>
            </a:bodyPr>
            <a:lstStyle/>
            <a:p>
              <a:pPr>
                <a:lnSpc>
                  <a:spcPct val="125000"/>
                </a:lnSpc>
              </a:pPr>
              <a:r>
                <a:rPr lang="zh-CN" altLang="en-US" sz="800" dirty="0">
                  <a:solidFill>
                    <a:schemeClr val="tx1">
                      <a:lumMod val="75000"/>
                      <a:lumOff val="25000"/>
                    </a:schemeClr>
                  </a:solidFill>
                  <a:latin typeface="+mn-ea"/>
                </a:rPr>
                <a:t>用户可以在投影仪或者计算机上进行演示也可以将演示文稿打印出来制作成</a:t>
              </a:r>
            </a:p>
          </p:txBody>
        </p:sp>
        <p:sp>
          <p:nvSpPr>
            <p:cNvPr id="53" name="矩形 52"/>
            <p:cNvSpPr/>
            <p:nvPr/>
          </p:nvSpPr>
          <p:spPr>
            <a:xfrm>
              <a:off x="7583812" y="3371650"/>
              <a:ext cx="2050552" cy="467819"/>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smtClean="0">
                  <a:solidFill>
                    <a:schemeClr val="tx1">
                      <a:lumMod val="75000"/>
                      <a:lumOff val="25000"/>
                    </a:schemeClr>
                  </a:solidFill>
                  <a:latin typeface="+mn-ea"/>
                </a:rPr>
                <a:t>文字</a:t>
              </a:r>
              <a:r>
                <a:rPr lang="zh-CN" altLang="en-US" b="1" dirty="0">
                  <a:solidFill>
                    <a:schemeClr val="tx1">
                      <a:lumMod val="75000"/>
                      <a:lumOff val="25000"/>
                    </a:schemeClr>
                  </a:solidFill>
                  <a:latin typeface="+mn-ea"/>
                </a:rPr>
                <a:t>添加</a:t>
              </a:r>
            </a:p>
          </p:txBody>
        </p:sp>
      </p:grpSp>
      <p:grpSp>
        <p:nvGrpSpPr>
          <p:cNvPr id="54" name="组合 53"/>
          <p:cNvGrpSpPr/>
          <p:nvPr/>
        </p:nvGrpSpPr>
        <p:grpSpPr>
          <a:xfrm>
            <a:off x="6031205" y="3468352"/>
            <a:ext cx="2082504" cy="660217"/>
            <a:chOff x="7583812" y="3371650"/>
            <a:chExt cx="2776672" cy="880288"/>
          </a:xfrm>
        </p:grpSpPr>
        <p:sp>
          <p:nvSpPr>
            <p:cNvPr id="55" name="矩形 54"/>
            <p:cNvSpPr/>
            <p:nvPr/>
          </p:nvSpPr>
          <p:spPr>
            <a:xfrm>
              <a:off x="7583812" y="3718458"/>
              <a:ext cx="2776672" cy="533480"/>
            </a:xfrm>
            <a:prstGeom prst="rect">
              <a:avLst/>
            </a:prstGeom>
          </p:spPr>
          <p:txBody>
            <a:bodyPr wrap="square">
              <a:spAutoFit/>
              <a:scene3d>
                <a:camera prst="orthographicFront"/>
                <a:lightRig rig="threePt" dir="t"/>
              </a:scene3d>
              <a:sp3d contourW="12700"/>
            </a:bodyPr>
            <a:lstStyle/>
            <a:p>
              <a:pPr>
                <a:lnSpc>
                  <a:spcPct val="125000"/>
                </a:lnSpc>
              </a:pPr>
              <a:r>
                <a:rPr lang="zh-CN" altLang="en-US" sz="800" dirty="0">
                  <a:solidFill>
                    <a:schemeClr val="tx1">
                      <a:lumMod val="75000"/>
                      <a:lumOff val="25000"/>
                    </a:schemeClr>
                  </a:solidFill>
                  <a:latin typeface="+mn-ea"/>
                </a:rPr>
                <a:t>用户可以在投影仪或者计算机上进行演示也可以将演示文稿打印出来制作成</a:t>
              </a:r>
            </a:p>
          </p:txBody>
        </p:sp>
        <p:sp>
          <p:nvSpPr>
            <p:cNvPr id="56" name="矩形 55"/>
            <p:cNvSpPr/>
            <p:nvPr/>
          </p:nvSpPr>
          <p:spPr>
            <a:xfrm>
              <a:off x="7583812" y="3371650"/>
              <a:ext cx="2050552" cy="467819"/>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smtClean="0">
                  <a:solidFill>
                    <a:schemeClr val="tx1">
                      <a:lumMod val="75000"/>
                      <a:lumOff val="25000"/>
                    </a:schemeClr>
                  </a:solidFill>
                  <a:latin typeface="+mn-ea"/>
                </a:rPr>
                <a:t>文字</a:t>
              </a:r>
              <a:r>
                <a:rPr lang="zh-CN" altLang="en-US" b="1" dirty="0">
                  <a:solidFill>
                    <a:schemeClr val="tx1">
                      <a:lumMod val="75000"/>
                      <a:lumOff val="25000"/>
                    </a:schemeClr>
                  </a:solidFill>
                  <a:latin typeface="+mn-ea"/>
                </a:rPr>
                <a:t>添加</a:t>
              </a:r>
            </a:p>
          </p:txBody>
        </p:sp>
      </p:grpSp>
      <p:grpSp>
        <p:nvGrpSpPr>
          <p:cNvPr id="57" name="组合 56"/>
          <p:cNvGrpSpPr/>
          <p:nvPr/>
        </p:nvGrpSpPr>
        <p:grpSpPr>
          <a:xfrm>
            <a:off x="6379575" y="2548708"/>
            <a:ext cx="2082504" cy="660217"/>
            <a:chOff x="7583812" y="3371650"/>
            <a:chExt cx="2776672" cy="880288"/>
          </a:xfrm>
        </p:grpSpPr>
        <p:sp>
          <p:nvSpPr>
            <p:cNvPr id="58" name="矩形 57"/>
            <p:cNvSpPr/>
            <p:nvPr/>
          </p:nvSpPr>
          <p:spPr>
            <a:xfrm>
              <a:off x="7583812" y="3718458"/>
              <a:ext cx="2776672" cy="533480"/>
            </a:xfrm>
            <a:prstGeom prst="rect">
              <a:avLst/>
            </a:prstGeom>
          </p:spPr>
          <p:txBody>
            <a:bodyPr wrap="square">
              <a:spAutoFit/>
              <a:scene3d>
                <a:camera prst="orthographicFront"/>
                <a:lightRig rig="threePt" dir="t"/>
              </a:scene3d>
              <a:sp3d contourW="12700"/>
            </a:bodyPr>
            <a:lstStyle/>
            <a:p>
              <a:pPr>
                <a:lnSpc>
                  <a:spcPct val="125000"/>
                </a:lnSpc>
              </a:pPr>
              <a:r>
                <a:rPr lang="zh-CN" altLang="en-US" sz="800" dirty="0">
                  <a:solidFill>
                    <a:schemeClr val="tx1">
                      <a:lumMod val="75000"/>
                      <a:lumOff val="25000"/>
                    </a:schemeClr>
                  </a:solidFill>
                  <a:latin typeface="+mn-ea"/>
                </a:rPr>
                <a:t>用户可以在投影仪或者计算机上进行演示也可以将演示文稿打印出来制作成</a:t>
              </a:r>
            </a:p>
          </p:txBody>
        </p:sp>
        <p:sp>
          <p:nvSpPr>
            <p:cNvPr id="59" name="矩形 58"/>
            <p:cNvSpPr/>
            <p:nvPr/>
          </p:nvSpPr>
          <p:spPr>
            <a:xfrm>
              <a:off x="7583812" y="3371650"/>
              <a:ext cx="2050552" cy="467819"/>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smtClean="0">
                  <a:solidFill>
                    <a:schemeClr val="tx1">
                      <a:lumMod val="75000"/>
                      <a:lumOff val="25000"/>
                    </a:schemeClr>
                  </a:solidFill>
                  <a:latin typeface="+mn-ea"/>
                </a:rPr>
                <a:t>文字</a:t>
              </a:r>
              <a:r>
                <a:rPr lang="zh-CN" altLang="en-US" b="1" dirty="0">
                  <a:solidFill>
                    <a:schemeClr val="tx1">
                      <a:lumMod val="75000"/>
                      <a:lumOff val="25000"/>
                    </a:schemeClr>
                  </a:solidFill>
                  <a:latin typeface="+mn-ea"/>
                </a:rPr>
                <a:t>添加</a:t>
              </a:r>
            </a:p>
          </p:txBody>
        </p:sp>
      </p:grpSp>
      <p:grpSp>
        <p:nvGrpSpPr>
          <p:cNvPr id="60" name="组合 59"/>
          <p:cNvGrpSpPr/>
          <p:nvPr/>
        </p:nvGrpSpPr>
        <p:grpSpPr>
          <a:xfrm>
            <a:off x="1037577" y="1629063"/>
            <a:ext cx="2082504" cy="660217"/>
            <a:chOff x="7583812" y="3371650"/>
            <a:chExt cx="2776672" cy="880288"/>
          </a:xfrm>
        </p:grpSpPr>
        <p:sp>
          <p:nvSpPr>
            <p:cNvPr id="61" name="矩形 60"/>
            <p:cNvSpPr/>
            <p:nvPr/>
          </p:nvSpPr>
          <p:spPr>
            <a:xfrm>
              <a:off x="7583812" y="3718458"/>
              <a:ext cx="2776672" cy="533480"/>
            </a:xfrm>
            <a:prstGeom prst="rect">
              <a:avLst/>
            </a:prstGeom>
          </p:spPr>
          <p:txBody>
            <a:bodyPr wrap="square">
              <a:spAutoFit/>
              <a:scene3d>
                <a:camera prst="orthographicFront"/>
                <a:lightRig rig="threePt" dir="t"/>
              </a:scene3d>
              <a:sp3d contourW="12700"/>
            </a:bodyPr>
            <a:lstStyle/>
            <a:p>
              <a:pPr algn="r">
                <a:lnSpc>
                  <a:spcPct val="125000"/>
                </a:lnSpc>
              </a:pPr>
              <a:r>
                <a:rPr lang="zh-CN" altLang="en-US" sz="800" dirty="0">
                  <a:solidFill>
                    <a:schemeClr val="tx1">
                      <a:lumMod val="75000"/>
                      <a:lumOff val="25000"/>
                    </a:schemeClr>
                  </a:solidFill>
                  <a:latin typeface="+mn-ea"/>
                </a:rPr>
                <a:t>用户可以在投影仪或者计算机上进行演示也可以将演示文稿打印出来制作成</a:t>
              </a:r>
            </a:p>
          </p:txBody>
        </p:sp>
        <p:sp>
          <p:nvSpPr>
            <p:cNvPr id="62" name="矩形 61"/>
            <p:cNvSpPr/>
            <p:nvPr/>
          </p:nvSpPr>
          <p:spPr>
            <a:xfrm>
              <a:off x="8309932" y="3371650"/>
              <a:ext cx="2050552" cy="467819"/>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smtClean="0">
                  <a:solidFill>
                    <a:schemeClr val="tx1">
                      <a:lumMod val="75000"/>
                      <a:lumOff val="25000"/>
                    </a:schemeClr>
                  </a:solidFill>
                  <a:latin typeface="+mn-ea"/>
                </a:rPr>
                <a:t>文字</a:t>
              </a:r>
              <a:r>
                <a:rPr lang="zh-CN" altLang="en-US" b="1" dirty="0">
                  <a:solidFill>
                    <a:schemeClr val="tx1">
                      <a:lumMod val="75000"/>
                      <a:lumOff val="25000"/>
                    </a:schemeClr>
                  </a:solidFill>
                  <a:latin typeface="+mn-ea"/>
                </a:rPr>
                <a:t>添加</a:t>
              </a:r>
            </a:p>
          </p:txBody>
        </p:sp>
      </p:grpSp>
      <p:grpSp>
        <p:nvGrpSpPr>
          <p:cNvPr id="63" name="组合 62"/>
          <p:cNvGrpSpPr/>
          <p:nvPr/>
        </p:nvGrpSpPr>
        <p:grpSpPr>
          <a:xfrm>
            <a:off x="1037577" y="3468352"/>
            <a:ext cx="2082504" cy="660217"/>
            <a:chOff x="7583812" y="3371650"/>
            <a:chExt cx="2776672" cy="880288"/>
          </a:xfrm>
        </p:grpSpPr>
        <p:sp>
          <p:nvSpPr>
            <p:cNvPr id="64" name="矩形 63"/>
            <p:cNvSpPr/>
            <p:nvPr/>
          </p:nvSpPr>
          <p:spPr>
            <a:xfrm>
              <a:off x="7583812" y="3718458"/>
              <a:ext cx="2776672" cy="533480"/>
            </a:xfrm>
            <a:prstGeom prst="rect">
              <a:avLst/>
            </a:prstGeom>
          </p:spPr>
          <p:txBody>
            <a:bodyPr wrap="square">
              <a:spAutoFit/>
              <a:scene3d>
                <a:camera prst="orthographicFront"/>
                <a:lightRig rig="threePt" dir="t"/>
              </a:scene3d>
              <a:sp3d contourW="12700"/>
            </a:bodyPr>
            <a:lstStyle/>
            <a:p>
              <a:pPr algn="r">
                <a:lnSpc>
                  <a:spcPct val="125000"/>
                </a:lnSpc>
              </a:pPr>
              <a:r>
                <a:rPr lang="zh-CN" altLang="en-US" sz="800" dirty="0">
                  <a:solidFill>
                    <a:schemeClr val="tx1">
                      <a:lumMod val="75000"/>
                      <a:lumOff val="25000"/>
                    </a:schemeClr>
                  </a:solidFill>
                  <a:latin typeface="+mn-ea"/>
                </a:rPr>
                <a:t>用户可以在投影仪或者计算机上进行演示也可以将演示文稿打印出来制作成</a:t>
              </a:r>
            </a:p>
          </p:txBody>
        </p:sp>
        <p:sp>
          <p:nvSpPr>
            <p:cNvPr id="65" name="矩形 64"/>
            <p:cNvSpPr/>
            <p:nvPr/>
          </p:nvSpPr>
          <p:spPr>
            <a:xfrm>
              <a:off x="8309932" y="3371650"/>
              <a:ext cx="2050552" cy="467819"/>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smtClean="0">
                  <a:solidFill>
                    <a:schemeClr val="tx1">
                      <a:lumMod val="75000"/>
                      <a:lumOff val="25000"/>
                    </a:schemeClr>
                  </a:solidFill>
                  <a:latin typeface="+mn-ea"/>
                </a:rPr>
                <a:t>文字</a:t>
              </a:r>
              <a:r>
                <a:rPr lang="zh-CN" altLang="en-US" b="1" dirty="0">
                  <a:solidFill>
                    <a:schemeClr val="tx1">
                      <a:lumMod val="75000"/>
                      <a:lumOff val="25000"/>
                    </a:schemeClr>
                  </a:solidFill>
                  <a:latin typeface="+mn-ea"/>
                </a:rPr>
                <a:t>添加</a:t>
              </a:r>
            </a:p>
          </p:txBody>
        </p:sp>
      </p:grpSp>
      <p:grpSp>
        <p:nvGrpSpPr>
          <p:cNvPr id="66" name="组合 65"/>
          <p:cNvGrpSpPr/>
          <p:nvPr/>
        </p:nvGrpSpPr>
        <p:grpSpPr>
          <a:xfrm>
            <a:off x="771049" y="2548708"/>
            <a:ext cx="2082504" cy="660217"/>
            <a:chOff x="7583812" y="3371650"/>
            <a:chExt cx="2776672" cy="880288"/>
          </a:xfrm>
        </p:grpSpPr>
        <p:sp>
          <p:nvSpPr>
            <p:cNvPr id="67" name="矩形 66"/>
            <p:cNvSpPr/>
            <p:nvPr/>
          </p:nvSpPr>
          <p:spPr>
            <a:xfrm>
              <a:off x="7583812" y="3718458"/>
              <a:ext cx="2776672" cy="533480"/>
            </a:xfrm>
            <a:prstGeom prst="rect">
              <a:avLst/>
            </a:prstGeom>
          </p:spPr>
          <p:txBody>
            <a:bodyPr wrap="square">
              <a:spAutoFit/>
              <a:scene3d>
                <a:camera prst="orthographicFront"/>
                <a:lightRig rig="threePt" dir="t"/>
              </a:scene3d>
              <a:sp3d contourW="12700"/>
            </a:bodyPr>
            <a:lstStyle/>
            <a:p>
              <a:pPr algn="r">
                <a:lnSpc>
                  <a:spcPct val="125000"/>
                </a:lnSpc>
              </a:pPr>
              <a:r>
                <a:rPr lang="zh-CN" altLang="en-US" sz="800" dirty="0">
                  <a:solidFill>
                    <a:schemeClr val="tx1">
                      <a:lumMod val="50000"/>
                      <a:lumOff val="50000"/>
                    </a:schemeClr>
                  </a:solidFill>
                  <a:latin typeface="+mn-ea"/>
                </a:rPr>
                <a:t>用户可以在投影仪或者计算机上进行演示也可以将演示文稿打印出来制作成</a:t>
              </a:r>
            </a:p>
          </p:txBody>
        </p:sp>
        <p:sp>
          <p:nvSpPr>
            <p:cNvPr id="68" name="矩形 67"/>
            <p:cNvSpPr/>
            <p:nvPr/>
          </p:nvSpPr>
          <p:spPr>
            <a:xfrm>
              <a:off x="8309932" y="3371650"/>
              <a:ext cx="2050552" cy="467819"/>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smtClean="0">
                  <a:latin typeface="+mn-ea"/>
                </a:rPr>
                <a:t>文字</a:t>
              </a:r>
              <a:r>
                <a:rPr lang="zh-CN" altLang="en-US" b="1" dirty="0">
                  <a:latin typeface="+mn-ea"/>
                </a:rPr>
                <a:t>添加</a:t>
              </a:r>
            </a:p>
          </p:txBody>
        </p:sp>
      </p:grpSp>
      <p:pic>
        <p:nvPicPr>
          <p:cNvPr id="69" name="图片占位符 127"/>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tretch>
            <a:fillRect/>
          </a:stretch>
        </p:blipFill>
        <p:spPr>
          <a:xfrm>
            <a:off x="4071947" y="2502917"/>
            <a:ext cx="986436" cy="830612"/>
          </a:xfrm>
        </p:spPr>
      </p:pic>
    </p:spTree>
    <p:extLst>
      <p:ext uri="{BB962C8B-B14F-4D97-AF65-F5344CB8AC3E}">
        <p14:creationId xmlns:p14="http://schemas.microsoft.com/office/powerpoint/2010/main" val="206004138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animEffect transition="in" filter="fade">
                                      <p:cBhvr>
                                        <p:cTn id="9" dur="500"/>
                                        <p:tgtEl>
                                          <p:spTgt spid="69"/>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1000"/>
                            </p:stCondLst>
                            <p:childTnLst>
                              <p:par>
                                <p:cTn id="15" presetID="12" presetClass="entr" presetSubtype="2" fill="hold" nodeType="afterEffect">
                                  <p:stCondLst>
                                    <p:cond delay="0"/>
                                  </p:stCondLst>
                                  <p:childTnLst>
                                    <p:set>
                                      <p:cBhvr>
                                        <p:cTn id="16" dur="1" fill="hold">
                                          <p:stCondLst>
                                            <p:cond delay="0"/>
                                          </p:stCondLst>
                                        </p:cTn>
                                        <p:tgtEl>
                                          <p:spTgt spid="60"/>
                                        </p:tgtEl>
                                        <p:attrNameLst>
                                          <p:attrName>style.visibility</p:attrName>
                                        </p:attrNameLst>
                                      </p:cBhvr>
                                      <p:to>
                                        <p:strVal val="visible"/>
                                      </p:to>
                                    </p:set>
                                    <p:anim calcmode="lin" valueType="num">
                                      <p:cBhvr additive="base">
                                        <p:cTn id="17" dur="500"/>
                                        <p:tgtEl>
                                          <p:spTgt spid="60"/>
                                        </p:tgtEl>
                                        <p:attrNameLst>
                                          <p:attrName>ppt_x</p:attrName>
                                        </p:attrNameLst>
                                      </p:cBhvr>
                                      <p:tavLst>
                                        <p:tav tm="0">
                                          <p:val>
                                            <p:strVal val="#ppt_x+#ppt_w*1.125000"/>
                                          </p:val>
                                        </p:tav>
                                        <p:tav tm="100000">
                                          <p:val>
                                            <p:strVal val="#ppt_x"/>
                                          </p:val>
                                        </p:tav>
                                      </p:tavLst>
                                    </p:anim>
                                    <p:animEffect transition="in" filter="wipe(left)">
                                      <p:cBhvr>
                                        <p:cTn id="18" dur="500"/>
                                        <p:tgtEl>
                                          <p:spTgt spid="60"/>
                                        </p:tgtEl>
                                      </p:cBhvr>
                                    </p:animEffect>
                                  </p:childTnLst>
                                </p:cTn>
                              </p:par>
                              <p:par>
                                <p:cTn id="19" presetID="12" presetClass="entr" presetSubtype="2" fill="hold" nodeType="withEffect">
                                  <p:stCondLst>
                                    <p:cond delay="0"/>
                                  </p:stCondLst>
                                  <p:childTnLst>
                                    <p:set>
                                      <p:cBhvr>
                                        <p:cTn id="20" dur="1" fill="hold">
                                          <p:stCondLst>
                                            <p:cond delay="0"/>
                                          </p:stCondLst>
                                        </p:cTn>
                                        <p:tgtEl>
                                          <p:spTgt spid="66"/>
                                        </p:tgtEl>
                                        <p:attrNameLst>
                                          <p:attrName>style.visibility</p:attrName>
                                        </p:attrNameLst>
                                      </p:cBhvr>
                                      <p:to>
                                        <p:strVal val="visible"/>
                                      </p:to>
                                    </p:set>
                                    <p:anim calcmode="lin" valueType="num">
                                      <p:cBhvr additive="base">
                                        <p:cTn id="21" dur="500"/>
                                        <p:tgtEl>
                                          <p:spTgt spid="66"/>
                                        </p:tgtEl>
                                        <p:attrNameLst>
                                          <p:attrName>ppt_x</p:attrName>
                                        </p:attrNameLst>
                                      </p:cBhvr>
                                      <p:tavLst>
                                        <p:tav tm="0">
                                          <p:val>
                                            <p:strVal val="#ppt_x+#ppt_w*1.125000"/>
                                          </p:val>
                                        </p:tav>
                                        <p:tav tm="100000">
                                          <p:val>
                                            <p:strVal val="#ppt_x"/>
                                          </p:val>
                                        </p:tav>
                                      </p:tavLst>
                                    </p:anim>
                                    <p:animEffect transition="in" filter="wipe(left)">
                                      <p:cBhvr>
                                        <p:cTn id="22" dur="500"/>
                                        <p:tgtEl>
                                          <p:spTgt spid="66"/>
                                        </p:tgtEl>
                                      </p:cBhvr>
                                    </p:animEffect>
                                  </p:childTnLst>
                                </p:cTn>
                              </p:par>
                              <p:par>
                                <p:cTn id="23" presetID="12" presetClass="entr" presetSubtype="2"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anim calcmode="lin" valueType="num">
                                      <p:cBhvr additive="base">
                                        <p:cTn id="25" dur="500"/>
                                        <p:tgtEl>
                                          <p:spTgt spid="63"/>
                                        </p:tgtEl>
                                        <p:attrNameLst>
                                          <p:attrName>ppt_x</p:attrName>
                                        </p:attrNameLst>
                                      </p:cBhvr>
                                      <p:tavLst>
                                        <p:tav tm="0">
                                          <p:val>
                                            <p:strVal val="#ppt_x+#ppt_w*1.125000"/>
                                          </p:val>
                                        </p:tav>
                                        <p:tav tm="100000">
                                          <p:val>
                                            <p:strVal val="#ppt_x"/>
                                          </p:val>
                                        </p:tav>
                                      </p:tavLst>
                                    </p:anim>
                                    <p:animEffect transition="in" filter="wipe(left)">
                                      <p:cBhvr>
                                        <p:cTn id="26" dur="500"/>
                                        <p:tgtEl>
                                          <p:spTgt spid="63"/>
                                        </p:tgtEl>
                                      </p:cBhvr>
                                    </p:animEffect>
                                  </p:childTnLst>
                                </p:cTn>
                              </p:par>
                              <p:par>
                                <p:cTn id="27" presetID="12" presetClass="entr" presetSubtype="8"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 calcmode="lin" valueType="num">
                                      <p:cBhvr additive="base">
                                        <p:cTn id="29" dur="500"/>
                                        <p:tgtEl>
                                          <p:spTgt spid="51"/>
                                        </p:tgtEl>
                                        <p:attrNameLst>
                                          <p:attrName>ppt_x</p:attrName>
                                        </p:attrNameLst>
                                      </p:cBhvr>
                                      <p:tavLst>
                                        <p:tav tm="0">
                                          <p:val>
                                            <p:strVal val="#ppt_x-#ppt_w*1.125000"/>
                                          </p:val>
                                        </p:tav>
                                        <p:tav tm="100000">
                                          <p:val>
                                            <p:strVal val="#ppt_x"/>
                                          </p:val>
                                        </p:tav>
                                      </p:tavLst>
                                    </p:anim>
                                    <p:animEffect transition="in" filter="wipe(right)">
                                      <p:cBhvr>
                                        <p:cTn id="30" dur="500"/>
                                        <p:tgtEl>
                                          <p:spTgt spid="51"/>
                                        </p:tgtEl>
                                      </p:cBhvr>
                                    </p:animEffect>
                                  </p:childTnLst>
                                </p:cTn>
                              </p:par>
                              <p:par>
                                <p:cTn id="31" presetID="12" presetClass="entr" presetSubtype="8" fill="hold" nodeType="withEffect">
                                  <p:stCondLst>
                                    <p:cond delay="0"/>
                                  </p:stCondLst>
                                  <p:childTnLst>
                                    <p:set>
                                      <p:cBhvr>
                                        <p:cTn id="32" dur="1" fill="hold">
                                          <p:stCondLst>
                                            <p:cond delay="0"/>
                                          </p:stCondLst>
                                        </p:cTn>
                                        <p:tgtEl>
                                          <p:spTgt spid="57"/>
                                        </p:tgtEl>
                                        <p:attrNameLst>
                                          <p:attrName>style.visibility</p:attrName>
                                        </p:attrNameLst>
                                      </p:cBhvr>
                                      <p:to>
                                        <p:strVal val="visible"/>
                                      </p:to>
                                    </p:set>
                                    <p:anim calcmode="lin" valueType="num">
                                      <p:cBhvr additive="base">
                                        <p:cTn id="33" dur="500"/>
                                        <p:tgtEl>
                                          <p:spTgt spid="57"/>
                                        </p:tgtEl>
                                        <p:attrNameLst>
                                          <p:attrName>ppt_x</p:attrName>
                                        </p:attrNameLst>
                                      </p:cBhvr>
                                      <p:tavLst>
                                        <p:tav tm="0">
                                          <p:val>
                                            <p:strVal val="#ppt_x-#ppt_w*1.125000"/>
                                          </p:val>
                                        </p:tav>
                                        <p:tav tm="100000">
                                          <p:val>
                                            <p:strVal val="#ppt_x"/>
                                          </p:val>
                                        </p:tav>
                                      </p:tavLst>
                                    </p:anim>
                                    <p:animEffect transition="in" filter="wipe(right)">
                                      <p:cBhvr>
                                        <p:cTn id="34" dur="500"/>
                                        <p:tgtEl>
                                          <p:spTgt spid="57"/>
                                        </p:tgtEl>
                                      </p:cBhvr>
                                    </p:animEffect>
                                  </p:childTnLst>
                                </p:cTn>
                              </p:par>
                              <p:par>
                                <p:cTn id="35" presetID="12" presetClass="entr" presetSubtype="8" fill="hold" nodeType="withEffect">
                                  <p:stCondLst>
                                    <p:cond delay="0"/>
                                  </p:stCondLst>
                                  <p:childTnLst>
                                    <p:set>
                                      <p:cBhvr>
                                        <p:cTn id="36" dur="1" fill="hold">
                                          <p:stCondLst>
                                            <p:cond delay="0"/>
                                          </p:stCondLst>
                                        </p:cTn>
                                        <p:tgtEl>
                                          <p:spTgt spid="54"/>
                                        </p:tgtEl>
                                        <p:attrNameLst>
                                          <p:attrName>style.visibility</p:attrName>
                                        </p:attrNameLst>
                                      </p:cBhvr>
                                      <p:to>
                                        <p:strVal val="visible"/>
                                      </p:to>
                                    </p:set>
                                    <p:anim calcmode="lin" valueType="num">
                                      <p:cBhvr additive="base">
                                        <p:cTn id="37" dur="500"/>
                                        <p:tgtEl>
                                          <p:spTgt spid="54"/>
                                        </p:tgtEl>
                                        <p:attrNameLst>
                                          <p:attrName>ppt_x</p:attrName>
                                        </p:attrNameLst>
                                      </p:cBhvr>
                                      <p:tavLst>
                                        <p:tav tm="0">
                                          <p:val>
                                            <p:strVal val="#ppt_x-#ppt_w*1.125000"/>
                                          </p:val>
                                        </p:tav>
                                        <p:tav tm="100000">
                                          <p:val>
                                            <p:strVal val="#ppt_x"/>
                                          </p:val>
                                        </p:tav>
                                      </p:tavLst>
                                    </p:anim>
                                    <p:animEffect transition="in" filter="wipe(right)">
                                      <p:cBhvr>
                                        <p:cTn id="3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295286" y="229309"/>
            <a:ext cx="1997162" cy="567848"/>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a:solidFill>
                  <a:schemeClr val="tx2">
                    <a:lumMod val="90000"/>
                    <a:lumOff val="10000"/>
                  </a:schemeClr>
                </a:solidFill>
              </a:rPr>
              <a:t>推广策划</a:t>
            </a:r>
          </a:p>
        </p:txBody>
      </p:sp>
      <p:sp>
        <p:nvSpPr>
          <p:cNvPr id="32" name="矩形 31"/>
          <p:cNvSpPr/>
          <p:nvPr/>
        </p:nvSpPr>
        <p:spPr>
          <a:xfrm>
            <a:off x="295286" y="674090"/>
            <a:ext cx="1997162" cy="290849"/>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en-US" altLang="zh-CN" sz="1200" dirty="0">
                <a:solidFill>
                  <a:schemeClr val="tx2">
                    <a:lumMod val="90000"/>
                    <a:lumOff val="10000"/>
                  </a:schemeClr>
                </a:solidFill>
              </a:rPr>
              <a:t>PROMTION STRATEGY</a:t>
            </a:r>
          </a:p>
        </p:txBody>
      </p:sp>
      <p:grpSp>
        <p:nvGrpSpPr>
          <p:cNvPr id="34" name="组合 33"/>
          <p:cNvGrpSpPr/>
          <p:nvPr/>
        </p:nvGrpSpPr>
        <p:grpSpPr>
          <a:xfrm>
            <a:off x="3190795" y="1431132"/>
            <a:ext cx="2762411" cy="2821781"/>
            <a:chOff x="4254392" y="1908176"/>
            <a:chExt cx="3683215" cy="3762374"/>
          </a:xfrm>
        </p:grpSpPr>
        <p:grpSp>
          <p:nvGrpSpPr>
            <p:cNvPr id="35" name="组合 34"/>
            <p:cNvGrpSpPr/>
            <p:nvPr/>
          </p:nvGrpSpPr>
          <p:grpSpPr>
            <a:xfrm>
              <a:off x="4475880" y="1908176"/>
              <a:ext cx="3461727" cy="3762374"/>
              <a:chOff x="4213224" y="1176338"/>
              <a:chExt cx="3838576" cy="4171950"/>
            </a:xfrm>
          </p:grpSpPr>
          <p:sp>
            <p:nvSpPr>
              <p:cNvPr id="49" name="îŝḷîḓé-任意多边形: 形状 51"/>
              <p:cNvSpPr/>
              <p:nvPr/>
            </p:nvSpPr>
            <p:spPr>
              <a:xfrm>
                <a:off x="4213224" y="1509712"/>
                <a:ext cx="3838576" cy="3838576"/>
              </a:xfrm>
              <a:custGeom>
                <a:avLst/>
                <a:gdLst>
                  <a:gd name="connsiteX0" fmla="*/ 1919288 w 3838576"/>
                  <a:gd name="connsiteY0" fmla="*/ 0 h 3838576"/>
                  <a:gd name="connsiteX1" fmla="*/ 3838576 w 3838576"/>
                  <a:gd name="connsiteY1" fmla="*/ 1919288 h 3838576"/>
                  <a:gd name="connsiteX2" fmla="*/ 1919288 w 3838576"/>
                  <a:gd name="connsiteY2" fmla="*/ 3838576 h 3838576"/>
                  <a:gd name="connsiteX3" fmla="*/ 0 w 3838576"/>
                  <a:gd name="connsiteY3" fmla="*/ 1919288 h 3838576"/>
                  <a:gd name="connsiteX4" fmla="*/ 959644 w 3838576"/>
                  <a:gd name="connsiteY4" fmla="*/ 1919288 h 3838576"/>
                  <a:gd name="connsiteX5" fmla="*/ 1919288 w 3838576"/>
                  <a:gd name="connsiteY5" fmla="*/ 2878932 h 3838576"/>
                  <a:gd name="connsiteX6" fmla="*/ 2878932 w 3838576"/>
                  <a:gd name="connsiteY6" fmla="*/ 1919288 h 3838576"/>
                  <a:gd name="connsiteX7" fmla="*/ 1919288 w 3838576"/>
                  <a:gd name="connsiteY7" fmla="*/ 959644 h 3838576"/>
                  <a:gd name="connsiteX8" fmla="*/ 1919288 w 3838576"/>
                  <a:gd name="connsiteY8" fmla="*/ 0 h 383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8576" h="3838576">
                    <a:moveTo>
                      <a:pt x="1919288" y="0"/>
                    </a:moveTo>
                    <a:cubicBezTo>
                      <a:pt x="2979281" y="0"/>
                      <a:pt x="3838576" y="859295"/>
                      <a:pt x="3838576" y="1919288"/>
                    </a:cubicBezTo>
                    <a:cubicBezTo>
                      <a:pt x="3838576" y="2979281"/>
                      <a:pt x="2979281" y="3838576"/>
                      <a:pt x="1919288" y="3838576"/>
                    </a:cubicBezTo>
                    <a:cubicBezTo>
                      <a:pt x="859295" y="3838576"/>
                      <a:pt x="0" y="2979281"/>
                      <a:pt x="0" y="1919288"/>
                    </a:cubicBezTo>
                    <a:lnTo>
                      <a:pt x="959644" y="1919288"/>
                    </a:lnTo>
                    <a:cubicBezTo>
                      <a:pt x="959644" y="2449285"/>
                      <a:pt x="1389291" y="2878932"/>
                      <a:pt x="1919288" y="2878932"/>
                    </a:cubicBezTo>
                    <a:cubicBezTo>
                      <a:pt x="2449285" y="2878932"/>
                      <a:pt x="2878932" y="2449285"/>
                      <a:pt x="2878932" y="1919288"/>
                    </a:cubicBezTo>
                    <a:cubicBezTo>
                      <a:pt x="2878932" y="1389291"/>
                      <a:pt x="2449285" y="959644"/>
                      <a:pt x="1919288" y="959644"/>
                    </a:cubicBezTo>
                    <a:lnTo>
                      <a:pt x="1919288" y="0"/>
                    </a:lnTo>
                    <a:close/>
                  </a:path>
                </a:pathLst>
              </a:cu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0" name="îŝḷîḓé-Isosceles Triangle 29"/>
              <p:cNvSpPr/>
              <p:nvPr/>
            </p:nvSpPr>
            <p:spPr>
              <a:xfrm rot="16200000">
                <a:off x="5028161" y="1691234"/>
                <a:ext cx="1619250" cy="589457"/>
              </a:xfrm>
              <a:prstGeom prst="triangle">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36" name="îŝḷîḓé-矩形: 圆角 49"/>
            <p:cNvSpPr/>
            <p:nvPr/>
          </p:nvSpPr>
          <p:spPr>
            <a:xfrm>
              <a:off x="4254392" y="2652475"/>
              <a:ext cx="1287210" cy="1287211"/>
            </a:xfrm>
            <a:prstGeom prst="roundRect">
              <a:avLst/>
            </a:prstGeom>
            <a:solidFill>
              <a:schemeClr val="bg1">
                <a:lumMod val="85000"/>
              </a:schemeClr>
            </a:solid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7" name="îŝḷîḓé-矩形: 圆角 50"/>
            <p:cNvSpPr/>
            <p:nvPr/>
          </p:nvSpPr>
          <p:spPr>
            <a:xfrm>
              <a:off x="4334565" y="2732647"/>
              <a:ext cx="1126865" cy="1126866"/>
            </a:xfrm>
            <a:prstGeom prst="round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8" name="îŝḷîḓé-Oval 16"/>
            <p:cNvSpPr/>
            <p:nvPr/>
          </p:nvSpPr>
          <p:spPr>
            <a:xfrm>
              <a:off x="6620206" y="2509852"/>
              <a:ext cx="635811" cy="635811"/>
            </a:xfrm>
            <a:prstGeom prst="ellipse">
              <a:avLst/>
            </a:prstGeom>
            <a:solidFill>
              <a:schemeClr val="accent6"/>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9" name="îŝḷîḓé-Oval 17"/>
            <p:cNvSpPr/>
            <p:nvPr/>
          </p:nvSpPr>
          <p:spPr>
            <a:xfrm>
              <a:off x="7187552" y="3621780"/>
              <a:ext cx="635811" cy="635811"/>
            </a:xfrm>
            <a:prstGeom prst="ellipse">
              <a:avLst/>
            </a:prstGeom>
            <a:solidFill>
              <a:schemeClr val="accent5"/>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0" name="îŝḷîḓé-Oval 18"/>
            <p:cNvSpPr/>
            <p:nvPr/>
          </p:nvSpPr>
          <p:spPr>
            <a:xfrm>
              <a:off x="4664699" y="4039661"/>
              <a:ext cx="635811" cy="635811"/>
            </a:xfrm>
            <a:prstGeom prst="ellipse">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1" name="îŝḷîḓé-Oval 19"/>
            <p:cNvSpPr/>
            <p:nvPr/>
          </p:nvSpPr>
          <p:spPr>
            <a:xfrm>
              <a:off x="5461429" y="4835088"/>
              <a:ext cx="635811" cy="635811"/>
            </a:xfrm>
            <a:prstGeom prst="ellips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2" name="îṥļîḑé-Oval 20"/>
            <p:cNvSpPr/>
            <p:nvPr/>
          </p:nvSpPr>
          <p:spPr>
            <a:xfrm>
              <a:off x="6699518" y="4646165"/>
              <a:ext cx="635811" cy="635811"/>
            </a:xfrm>
            <a:prstGeom prst="ellipse">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3" name="îṥļîḑé-任意多边形: 形状 53"/>
            <p:cNvSpPr>
              <a:spLocks/>
            </p:cNvSpPr>
            <p:nvPr/>
          </p:nvSpPr>
          <p:spPr bwMode="auto">
            <a:xfrm>
              <a:off x="4530311" y="2985359"/>
              <a:ext cx="735372" cy="621442"/>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bg1">
                <a:lumMod val="65000"/>
              </a:schemeClr>
            </a:solidFill>
            <a:ln w="9525">
              <a:noFill/>
              <a:round/>
              <a:headEnd/>
              <a:tailEnd/>
            </a:ln>
          </p:spPr>
          <p:txBody>
            <a:bodyPr anchor="ctr"/>
            <a:lstStyle/>
            <a:p>
              <a:pPr algn="ctr"/>
              <a:endParaRPr/>
            </a:p>
          </p:txBody>
        </p:sp>
        <p:sp>
          <p:nvSpPr>
            <p:cNvPr id="44" name="îŝḷîḓé-Oval 16"/>
            <p:cNvSpPr/>
            <p:nvPr/>
          </p:nvSpPr>
          <p:spPr>
            <a:xfrm>
              <a:off x="6822280" y="2713565"/>
              <a:ext cx="231664" cy="228386"/>
            </a:xfrm>
            <a:custGeom>
              <a:avLst/>
              <a:gdLst>
                <a:gd name="connsiteX0" fmla="*/ 481576 w 607554"/>
                <a:gd name="connsiteY0" fmla="*/ 446886 h 598959"/>
                <a:gd name="connsiteX1" fmla="*/ 481576 w 607554"/>
                <a:gd name="connsiteY1" fmla="*/ 503769 h 598959"/>
                <a:gd name="connsiteX2" fmla="*/ 519134 w 607554"/>
                <a:gd name="connsiteY2" fmla="*/ 503769 h 598959"/>
                <a:gd name="connsiteX3" fmla="*/ 519134 w 607554"/>
                <a:gd name="connsiteY3" fmla="*/ 446886 h 598959"/>
                <a:gd name="connsiteX4" fmla="*/ 481576 w 607554"/>
                <a:gd name="connsiteY4" fmla="*/ 270994 h 598959"/>
                <a:gd name="connsiteX5" fmla="*/ 481576 w 607554"/>
                <a:gd name="connsiteY5" fmla="*/ 327877 h 598959"/>
                <a:gd name="connsiteX6" fmla="*/ 519134 w 607554"/>
                <a:gd name="connsiteY6" fmla="*/ 327877 h 598959"/>
                <a:gd name="connsiteX7" fmla="*/ 519134 w 607554"/>
                <a:gd name="connsiteY7" fmla="*/ 270994 h 598959"/>
                <a:gd name="connsiteX8" fmla="*/ 195909 w 607554"/>
                <a:gd name="connsiteY8" fmla="*/ 265961 h 598959"/>
                <a:gd name="connsiteX9" fmla="*/ 358877 w 607554"/>
                <a:gd name="connsiteY9" fmla="*/ 265961 h 598959"/>
                <a:gd name="connsiteX10" fmla="*/ 378725 w 607554"/>
                <a:gd name="connsiteY10" fmla="*/ 285870 h 598959"/>
                <a:gd name="connsiteX11" fmla="*/ 358877 w 607554"/>
                <a:gd name="connsiteY11" fmla="*/ 305689 h 598959"/>
                <a:gd name="connsiteX12" fmla="*/ 195909 w 607554"/>
                <a:gd name="connsiteY12" fmla="*/ 305689 h 598959"/>
                <a:gd name="connsiteX13" fmla="*/ 176061 w 607554"/>
                <a:gd name="connsiteY13" fmla="*/ 285870 h 598959"/>
                <a:gd name="connsiteX14" fmla="*/ 195909 w 607554"/>
                <a:gd name="connsiteY14" fmla="*/ 265961 h 598959"/>
                <a:gd name="connsiteX15" fmla="*/ 195909 w 607554"/>
                <a:gd name="connsiteY15" fmla="*/ 169145 h 598959"/>
                <a:gd name="connsiteX16" fmla="*/ 358877 w 607554"/>
                <a:gd name="connsiteY16" fmla="*/ 169145 h 598959"/>
                <a:gd name="connsiteX17" fmla="*/ 378725 w 607554"/>
                <a:gd name="connsiteY17" fmla="*/ 189053 h 598959"/>
                <a:gd name="connsiteX18" fmla="*/ 358877 w 607554"/>
                <a:gd name="connsiteY18" fmla="*/ 208873 h 598959"/>
                <a:gd name="connsiteX19" fmla="*/ 195909 w 607554"/>
                <a:gd name="connsiteY19" fmla="*/ 208873 h 598959"/>
                <a:gd name="connsiteX20" fmla="*/ 176061 w 607554"/>
                <a:gd name="connsiteY20" fmla="*/ 189053 h 598959"/>
                <a:gd name="connsiteX21" fmla="*/ 195909 w 607554"/>
                <a:gd name="connsiteY21" fmla="*/ 169145 h 598959"/>
                <a:gd name="connsiteX22" fmla="*/ 481576 w 607554"/>
                <a:gd name="connsiteY22" fmla="*/ 95190 h 598959"/>
                <a:gd name="connsiteX23" fmla="*/ 481576 w 607554"/>
                <a:gd name="connsiteY23" fmla="*/ 152073 h 598959"/>
                <a:gd name="connsiteX24" fmla="*/ 552954 w 607554"/>
                <a:gd name="connsiteY24" fmla="*/ 152073 h 598959"/>
                <a:gd name="connsiteX25" fmla="*/ 565858 w 607554"/>
                <a:gd name="connsiteY25" fmla="*/ 123631 h 598959"/>
                <a:gd name="connsiteX26" fmla="*/ 552954 w 607554"/>
                <a:gd name="connsiteY26" fmla="*/ 95190 h 598959"/>
                <a:gd name="connsiteX27" fmla="*/ 118547 w 607554"/>
                <a:gd name="connsiteY27" fmla="*/ 39640 h 598959"/>
                <a:gd name="connsiteX28" fmla="*/ 118547 w 607554"/>
                <a:gd name="connsiteY28" fmla="*/ 559230 h 598959"/>
                <a:gd name="connsiteX29" fmla="*/ 441793 w 607554"/>
                <a:gd name="connsiteY29" fmla="*/ 559230 h 598959"/>
                <a:gd name="connsiteX30" fmla="*/ 441793 w 607554"/>
                <a:gd name="connsiteY30" fmla="*/ 39640 h 598959"/>
                <a:gd name="connsiteX31" fmla="*/ 39783 w 607554"/>
                <a:gd name="connsiteY31" fmla="*/ 39640 h 598959"/>
                <a:gd name="connsiteX32" fmla="*/ 39783 w 607554"/>
                <a:gd name="connsiteY32" fmla="*/ 559230 h 598959"/>
                <a:gd name="connsiteX33" fmla="*/ 78764 w 607554"/>
                <a:gd name="connsiteY33" fmla="*/ 559230 h 598959"/>
                <a:gd name="connsiteX34" fmla="*/ 78764 w 607554"/>
                <a:gd name="connsiteY34" fmla="*/ 39640 h 598959"/>
                <a:gd name="connsiteX35" fmla="*/ 19847 w 607554"/>
                <a:gd name="connsiteY35" fmla="*/ 0 h 598959"/>
                <a:gd name="connsiteX36" fmla="*/ 461729 w 607554"/>
                <a:gd name="connsiteY36" fmla="*/ 0 h 598959"/>
                <a:gd name="connsiteX37" fmla="*/ 481576 w 607554"/>
                <a:gd name="connsiteY37" fmla="*/ 19820 h 598959"/>
                <a:gd name="connsiteX38" fmla="*/ 481576 w 607554"/>
                <a:gd name="connsiteY38" fmla="*/ 55461 h 598959"/>
                <a:gd name="connsiteX39" fmla="*/ 565769 w 607554"/>
                <a:gd name="connsiteY39" fmla="*/ 55461 h 598959"/>
                <a:gd name="connsiteX40" fmla="*/ 583836 w 607554"/>
                <a:gd name="connsiteY40" fmla="*/ 67104 h 598959"/>
                <a:gd name="connsiteX41" fmla="*/ 605819 w 607554"/>
                <a:gd name="connsiteY41" fmla="*/ 115454 h 598959"/>
                <a:gd name="connsiteX42" fmla="*/ 605819 w 607554"/>
                <a:gd name="connsiteY42" fmla="*/ 131808 h 598959"/>
                <a:gd name="connsiteX43" fmla="*/ 583836 w 607554"/>
                <a:gd name="connsiteY43" fmla="*/ 180159 h 598959"/>
                <a:gd name="connsiteX44" fmla="*/ 565769 w 607554"/>
                <a:gd name="connsiteY44" fmla="*/ 191802 h 598959"/>
                <a:gd name="connsiteX45" fmla="*/ 481576 w 607554"/>
                <a:gd name="connsiteY45" fmla="*/ 191802 h 598959"/>
                <a:gd name="connsiteX46" fmla="*/ 481576 w 607554"/>
                <a:gd name="connsiteY46" fmla="*/ 231264 h 598959"/>
                <a:gd name="connsiteX47" fmla="*/ 539070 w 607554"/>
                <a:gd name="connsiteY47" fmla="*/ 231264 h 598959"/>
                <a:gd name="connsiteX48" fmla="*/ 558916 w 607554"/>
                <a:gd name="connsiteY48" fmla="*/ 251173 h 598959"/>
                <a:gd name="connsiteX49" fmla="*/ 558916 w 607554"/>
                <a:gd name="connsiteY49" fmla="*/ 347786 h 598959"/>
                <a:gd name="connsiteX50" fmla="*/ 539070 w 607554"/>
                <a:gd name="connsiteY50" fmla="*/ 367606 h 598959"/>
                <a:gd name="connsiteX51" fmla="*/ 481576 w 607554"/>
                <a:gd name="connsiteY51" fmla="*/ 367606 h 598959"/>
                <a:gd name="connsiteX52" fmla="*/ 481576 w 607554"/>
                <a:gd name="connsiteY52" fmla="*/ 407157 h 598959"/>
                <a:gd name="connsiteX53" fmla="*/ 539070 w 607554"/>
                <a:gd name="connsiteY53" fmla="*/ 407157 h 598959"/>
                <a:gd name="connsiteX54" fmla="*/ 558916 w 607554"/>
                <a:gd name="connsiteY54" fmla="*/ 426977 h 598959"/>
                <a:gd name="connsiteX55" fmla="*/ 558916 w 607554"/>
                <a:gd name="connsiteY55" fmla="*/ 523589 h 598959"/>
                <a:gd name="connsiteX56" fmla="*/ 539070 w 607554"/>
                <a:gd name="connsiteY56" fmla="*/ 543498 h 598959"/>
                <a:gd name="connsiteX57" fmla="*/ 481576 w 607554"/>
                <a:gd name="connsiteY57" fmla="*/ 543498 h 598959"/>
                <a:gd name="connsiteX58" fmla="*/ 481576 w 607554"/>
                <a:gd name="connsiteY58" fmla="*/ 579139 h 598959"/>
                <a:gd name="connsiteX59" fmla="*/ 461729 w 607554"/>
                <a:gd name="connsiteY59" fmla="*/ 598959 h 598959"/>
                <a:gd name="connsiteX60" fmla="*/ 19847 w 607554"/>
                <a:gd name="connsiteY60" fmla="*/ 598959 h 598959"/>
                <a:gd name="connsiteX61" fmla="*/ 0 w 607554"/>
                <a:gd name="connsiteY61" fmla="*/ 579139 h 598959"/>
                <a:gd name="connsiteX62" fmla="*/ 0 w 607554"/>
                <a:gd name="connsiteY62" fmla="*/ 19820 h 598959"/>
                <a:gd name="connsiteX63" fmla="*/ 19847 w 607554"/>
                <a:gd name="connsiteY63" fmla="*/ 0 h 598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07554" h="598959">
                  <a:moveTo>
                    <a:pt x="481576" y="446886"/>
                  </a:moveTo>
                  <a:lnTo>
                    <a:pt x="481576" y="503769"/>
                  </a:lnTo>
                  <a:lnTo>
                    <a:pt x="519134" y="503769"/>
                  </a:lnTo>
                  <a:lnTo>
                    <a:pt x="519134" y="446886"/>
                  </a:lnTo>
                  <a:close/>
                  <a:moveTo>
                    <a:pt x="481576" y="270994"/>
                  </a:moveTo>
                  <a:lnTo>
                    <a:pt x="481576" y="327877"/>
                  </a:lnTo>
                  <a:lnTo>
                    <a:pt x="519134" y="327877"/>
                  </a:lnTo>
                  <a:lnTo>
                    <a:pt x="519134" y="270994"/>
                  </a:lnTo>
                  <a:close/>
                  <a:moveTo>
                    <a:pt x="195909" y="265961"/>
                  </a:moveTo>
                  <a:lnTo>
                    <a:pt x="358877" y="265961"/>
                  </a:lnTo>
                  <a:cubicBezTo>
                    <a:pt x="369825" y="265961"/>
                    <a:pt x="378725" y="274849"/>
                    <a:pt x="378725" y="285870"/>
                  </a:cubicBezTo>
                  <a:cubicBezTo>
                    <a:pt x="378725" y="296801"/>
                    <a:pt x="369825" y="305689"/>
                    <a:pt x="358877" y="305689"/>
                  </a:cubicBezTo>
                  <a:lnTo>
                    <a:pt x="195909" y="305689"/>
                  </a:lnTo>
                  <a:cubicBezTo>
                    <a:pt x="184962" y="305689"/>
                    <a:pt x="176061" y="296801"/>
                    <a:pt x="176061" y="285870"/>
                  </a:cubicBezTo>
                  <a:cubicBezTo>
                    <a:pt x="176061" y="274849"/>
                    <a:pt x="184962" y="265961"/>
                    <a:pt x="195909" y="265961"/>
                  </a:cubicBezTo>
                  <a:close/>
                  <a:moveTo>
                    <a:pt x="195909" y="169145"/>
                  </a:moveTo>
                  <a:lnTo>
                    <a:pt x="358877" y="169145"/>
                  </a:lnTo>
                  <a:cubicBezTo>
                    <a:pt x="369825" y="169145"/>
                    <a:pt x="378725" y="178033"/>
                    <a:pt x="378725" y="189053"/>
                  </a:cubicBezTo>
                  <a:cubicBezTo>
                    <a:pt x="378725" y="199985"/>
                    <a:pt x="369825" y="208873"/>
                    <a:pt x="358877" y="208873"/>
                  </a:cubicBezTo>
                  <a:lnTo>
                    <a:pt x="195909" y="208873"/>
                  </a:lnTo>
                  <a:cubicBezTo>
                    <a:pt x="184962" y="208873"/>
                    <a:pt x="176061" y="199985"/>
                    <a:pt x="176061" y="189053"/>
                  </a:cubicBezTo>
                  <a:cubicBezTo>
                    <a:pt x="176061" y="178033"/>
                    <a:pt x="184962" y="169145"/>
                    <a:pt x="195909" y="169145"/>
                  </a:cubicBezTo>
                  <a:close/>
                  <a:moveTo>
                    <a:pt x="481576" y="95190"/>
                  </a:moveTo>
                  <a:lnTo>
                    <a:pt x="481576" y="152073"/>
                  </a:lnTo>
                  <a:lnTo>
                    <a:pt x="552954" y="152073"/>
                  </a:lnTo>
                  <a:lnTo>
                    <a:pt x="565858" y="123631"/>
                  </a:lnTo>
                  <a:lnTo>
                    <a:pt x="552954" y="95190"/>
                  </a:lnTo>
                  <a:close/>
                  <a:moveTo>
                    <a:pt x="118547" y="39640"/>
                  </a:moveTo>
                  <a:lnTo>
                    <a:pt x="118547" y="559230"/>
                  </a:lnTo>
                  <a:lnTo>
                    <a:pt x="441793" y="559230"/>
                  </a:lnTo>
                  <a:lnTo>
                    <a:pt x="441793" y="39640"/>
                  </a:lnTo>
                  <a:close/>
                  <a:moveTo>
                    <a:pt x="39783" y="39640"/>
                  </a:moveTo>
                  <a:lnTo>
                    <a:pt x="39783" y="559230"/>
                  </a:lnTo>
                  <a:lnTo>
                    <a:pt x="78764" y="559230"/>
                  </a:lnTo>
                  <a:lnTo>
                    <a:pt x="78764" y="39640"/>
                  </a:lnTo>
                  <a:close/>
                  <a:moveTo>
                    <a:pt x="19847" y="0"/>
                  </a:moveTo>
                  <a:lnTo>
                    <a:pt x="461729" y="0"/>
                  </a:lnTo>
                  <a:cubicBezTo>
                    <a:pt x="472676" y="0"/>
                    <a:pt x="481576" y="8888"/>
                    <a:pt x="481576" y="19820"/>
                  </a:cubicBezTo>
                  <a:lnTo>
                    <a:pt x="481576" y="55461"/>
                  </a:lnTo>
                  <a:lnTo>
                    <a:pt x="565769" y="55461"/>
                  </a:lnTo>
                  <a:cubicBezTo>
                    <a:pt x="573512" y="55461"/>
                    <a:pt x="580632" y="59994"/>
                    <a:pt x="583836" y="67104"/>
                  </a:cubicBezTo>
                  <a:lnTo>
                    <a:pt x="605819" y="115454"/>
                  </a:lnTo>
                  <a:cubicBezTo>
                    <a:pt x="608133" y="120609"/>
                    <a:pt x="608133" y="126653"/>
                    <a:pt x="605819" y="131808"/>
                  </a:cubicBezTo>
                  <a:lnTo>
                    <a:pt x="583836" y="180159"/>
                  </a:lnTo>
                  <a:cubicBezTo>
                    <a:pt x="580632" y="187269"/>
                    <a:pt x="573512" y="191802"/>
                    <a:pt x="565769" y="191802"/>
                  </a:cubicBezTo>
                  <a:lnTo>
                    <a:pt x="481576" y="191802"/>
                  </a:lnTo>
                  <a:lnTo>
                    <a:pt x="481576" y="231264"/>
                  </a:lnTo>
                  <a:lnTo>
                    <a:pt x="539070" y="231264"/>
                  </a:lnTo>
                  <a:cubicBezTo>
                    <a:pt x="550017" y="231264"/>
                    <a:pt x="558916" y="240152"/>
                    <a:pt x="558916" y="251173"/>
                  </a:cubicBezTo>
                  <a:lnTo>
                    <a:pt x="558916" y="347786"/>
                  </a:lnTo>
                  <a:cubicBezTo>
                    <a:pt x="558916" y="358718"/>
                    <a:pt x="550017" y="367606"/>
                    <a:pt x="539070" y="367606"/>
                  </a:cubicBezTo>
                  <a:lnTo>
                    <a:pt x="481576" y="367606"/>
                  </a:lnTo>
                  <a:lnTo>
                    <a:pt x="481576" y="407157"/>
                  </a:lnTo>
                  <a:lnTo>
                    <a:pt x="539070" y="407157"/>
                  </a:lnTo>
                  <a:cubicBezTo>
                    <a:pt x="550017" y="407157"/>
                    <a:pt x="558916" y="416045"/>
                    <a:pt x="558916" y="426977"/>
                  </a:cubicBezTo>
                  <a:lnTo>
                    <a:pt x="558916" y="523589"/>
                  </a:lnTo>
                  <a:cubicBezTo>
                    <a:pt x="558916" y="534610"/>
                    <a:pt x="550017" y="543498"/>
                    <a:pt x="539070" y="543498"/>
                  </a:cubicBezTo>
                  <a:lnTo>
                    <a:pt x="481576" y="543498"/>
                  </a:lnTo>
                  <a:lnTo>
                    <a:pt x="481576" y="579139"/>
                  </a:lnTo>
                  <a:cubicBezTo>
                    <a:pt x="481576" y="590071"/>
                    <a:pt x="472676" y="598959"/>
                    <a:pt x="461729" y="598959"/>
                  </a:cubicBezTo>
                  <a:lnTo>
                    <a:pt x="19847" y="598959"/>
                  </a:lnTo>
                  <a:cubicBezTo>
                    <a:pt x="8900" y="598959"/>
                    <a:pt x="0" y="590071"/>
                    <a:pt x="0" y="579139"/>
                  </a:cubicBezTo>
                  <a:lnTo>
                    <a:pt x="0" y="19820"/>
                  </a:lnTo>
                  <a:cubicBezTo>
                    <a:pt x="0" y="8888"/>
                    <a:pt x="8900" y="0"/>
                    <a:pt x="19847" y="0"/>
                  </a:cubicBezTo>
                  <a:close/>
                </a:path>
              </a:pathLst>
            </a:cu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45" name="îŝḷîḓé-Oval 17"/>
            <p:cNvSpPr/>
            <p:nvPr/>
          </p:nvSpPr>
          <p:spPr>
            <a:xfrm>
              <a:off x="7392146" y="3823854"/>
              <a:ext cx="226624" cy="231664"/>
            </a:xfrm>
            <a:custGeom>
              <a:avLst/>
              <a:gdLst>
                <a:gd name="connsiteX0" fmla="*/ 59789 w 593384"/>
                <a:gd name="connsiteY0" fmla="*/ 323835 h 606580"/>
                <a:gd name="connsiteX1" fmla="*/ 44670 w 593384"/>
                <a:gd name="connsiteY1" fmla="*/ 338857 h 606580"/>
                <a:gd name="connsiteX2" fmla="*/ 44670 w 593384"/>
                <a:gd name="connsiteY2" fmla="*/ 477027 h 606580"/>
                <a:gd name="connsiteX3" fmla="*/ 59713 w 593384"/>
                <a:gd name="connsiteY3" fmla="*/ 492048 h 606580"/>
                <a:gd name="connsiteX4" fmla="*/ 386834 w 593384"/>
                <a:gd name="connsiteY4" fmla="*/ 492048 h 606580"/>
                <a:gd name="connsiteX5" fmla="*/ 402946 w 593384"/>
                <a:gd name="connsiteY5" fmla="*/ 508138 h 606580"/>
                <a:gd name="connsiteX6" fmla="*/ 402946 w 593384"/>
                <a:gd name="connsiteY6" fmla="*/ 545959 h 606580"/>
                <a:gd name="connsiteX7" fmla="*/ 419058 w 593384"/>
                <a:gd name="connsiteY7" fmla="*/ 561972 h 606580"/>
                <a:gd name="connsiteX8" fmla="*/ 429137 w 593384"/>
                <a:gd name="connsiteY8" fmla="*/ 558388 h 606580"/>
                <a:gd name="connsiteX9" fmla="*/ 543981 w 593384"/>
                <a:gd name="connsiteY9" fmla="*/ 464369 h 606580"/>
                <a:gd name="connsiteX10" fmla="*/ 544897 w 593384"/>
                <a:gd name="connsiteY10" fmla="*/ 463606 h 606580"/>
                <a:gd name="connsiteX11" fmla="*/ 544897 w 593384"/>
                <a:gd name="connsiteY11" fmla="*/ 445000 h 606580"/>
                <a:gd name="connsiteX12" fmla="*/ 543904 w 593384"/>
                <a:gd name="connsiteY12" fmla="*/ 444162 h 606580"/>
                <a:gd name="connsiteX13" fmla="*/ 427533 w 593384"/>
                <a:gd name="connsiteY13" fmla="*/ 349990 h 606580"/>
                <a:gd name="connsiteX14" fmla="*/ 418065 w 593384"/>
                <a:gd name="connsiteY14" fmla="*/ 346634 h 606580"/>
                <a:gd name="connsiteX15" fmla="*/ 402946 w 593384"/>
                <a:gd name="connsiteY15" fmla="*/ 361656 h 606580"/>
                <a:gd name="connsiteX16" fmla="*/ 402946 w 593384"/>
                <a:gd name="connsiteY16" fmla="*/ 400469 h 606580"/>
                <a:gd name="connsiteX17" fmla="*/ 386834 w 593384"/>
                <a:gd name="connsiteY17" fmla="*/ 416482 h 606580"/>
                <a:gd name="connsiteX18" fmla="*/ 136453 w 593384"/>
                <a:gd name="connsiteY18" fmla="*/ 416482 h 606580"/>
                <a:gd name="connsiteX19" fmla="*/ 120342 w 593384"/>
                <a:gd name="connsiteY19" fmla="*/ 400469 h 606580"/>
                <a:gd name="connsiteX20" fmla="*/ 120342 w 593384"/>
                <a:gd name="connsiteY20" fmla="*/ 376602 h 606580"/>
                <a:gd name="connsiteX21" fmla="*/ 113469 w 593384"/>
                <a:gd name="connsiteY21" fmla="*/ 362342 h 606580"/>
                <a:gd name="connsiteX22" fmla="*/ 69105 w 593384"/>
                <a:gd name="connsiteY22" fmla="*/ 327114 h 606580"/>
                <a:gd name="connsiteX23" fmla="*/ 59789 w 593384"/>
                <a:gd name="connsiteY23" fmla="*/ 323835 h 606580"/>
                <a:gd name="connsiteX24" fmla="*/ 59757 w 593384"/>
                <a:gd name="connsiteY24" fmla="*/ 323324 h 606580"/>
                <a:gd name="connsiteX25" fmla="*/ 69379 w 593384"/>
                <a:gd name="connsiteY25" fmla="*/ 326755 h 606580"/>
                <a:gd name="connsiteX26" fmla="*/ 113750 w 593384"/>
                <a:gd name="connsiteY26" fmla="*/ 361977 h 606580"/>
                <a:gd name="connsiteX27" fmla="*/ 120852 w 593384"/>
                <a:gd name="connsiteY27" fmla="*/ 376615 h 606580"/>
                <a:gd name="connsiteX28" fmla="*/ 120852 w 593384"/>
                <a:gd name="connsiteY28" fmla="*/ 400477 h 606580"/>
                <a:gd name="connsiteX29" fmla="*/ 136431 w 593384"/>
                <a:gd name="connsiteY29" fmla="*/ 416030 h 606580"/>
                <a:gd name="connsiteX30" fmla="*/ 386846 w 593384"/>
                <a:gd name="connsiteY30" fmla="*/ 416030 h 606580"/>
                <a:gd name="connsiteX31" fmla="*/ 402425 w 593384"/>
                <a:gd name="connsiteY31" fmla="*/ 400477 h 606580"/>
                <a:gd name="connsiteX32" fmla="*/ 402425 w 593384"/>
                <a:gd name="connsiteY32" fmla="*/ 361672 h 606580"/>
                <a:gd name="connsiteX33" fmla="*/ 418081 w 593384"/>
                <a:gd name="connsiteY33" fmla="*/ 346119 h 606580"/>
                <a:gd name="connsiteX34" fmla="*/ 427856 w 593384"/>
                <a:gd name="connsiteY34" fmla="*/ 349626 h 606580"/>
                <a:gd name="connsiteX35" fmla="*/ 544319 w 593384"/>
                <a:gd name="connsiteY35" fmla="*/ 443781 h 606580"/>
                <a:gd name="connsiteX36" fmla="*/ 545312 w 593384"/>
                <a:gd name="connsiteY36" fmla="*/ 444696 h 606580"/>
                <a:gd name="connsiteX37" fmla="*/ 545236 w 593384"/>
                <a:gd name="connsiteY37" fmla="*/ 463908 h 606580"/>
                <a:gd name="connsiteX38" fmla="*/ 544319 w 593384"/>
                <a:gd name="connsiteY38" fmla="*/ 464746 h 606580"/>
                <a:gd name="connsiteX39" fmla="*/ 429460 w 593384"/>
                <a:gd name="connsiteY39" fmla="*/ 558748 h 606580"/>
                <a:gd name="connsiteX40" fmla="*/ 419074 w 593384"/>
                <a:gd name="connsiteY40" fmla="*/ 562484 h 606580"/>
                <a:gd name="connsiteX41" fmla="*/ 402425 w 593384"/>
                <a:gd name="connsiteY41" fmla="*/ 545940 h 606580"/>
                <a:gd name="connsiteX42" fmla="*/ 402425 w 593384"/>
                <a:gd name="connsiteY42" fmla="*/ 508126 h 606580"/>
                <a:gd name="connsiteX43" fmla="*/ 386846 w 593384"/>
                <a:gd name="connsiteY43" fmla="*/ 492573 h 606580"/>
                <a:gd name="connsiteX44" fmla="*/ 59680 w 593384"/>
                <a:gd name="connsiteY44" fmla="*/ 492573 h 606580"/>
                <a:gd name="connsiteX45" fmla="*/ 44101 w 593384"/>
                <a:gd name="connsiteY45" fmla="*/ 477021 h 606580"/>
                <a:gd name="connsiteX46" fmla="*/ 44101 w 593384"/>
                <a:gd name="connsiteY46" fmla="*/ 338877 h 606580"/>
                <a:gd name="connsiteX47" fmla="*/ 59757 w 593384"/>
                <a:gd name="connsiteY47" fmla="*/ 323324 h 606580"/>
                <a:gd name="connsiteX48" fmla="*/ 59789 w 593384"/>
                <a:gd name="connsiteY48" fmla="*/ 322767 h 606580"/>
                <a:gd name="connsiteX49" fmla="*/ 43677 w 593384"/>
                <a:gd name="connsiteY49" fmla="*/ 338857 h 606580"/>
                <a:gd name="connsiteX50" fmla="*/ 43677 w 593384"/>
                <a:gd name="connsiteY50" fmla="*/ 477027 h 606580"/>
                <a:gd name="connsiteX51" fmla="*/ 59713 w 593384"/>
                <a:gd name="connsiteY51" fmla="*/ 493116 h 606580"/>
                <a:gd name="connsiteX52" fmla="*/ 386834 w 593384"/>
                <a:gd name="connsiteY52" fmla="*/ 493116 h 606580"/>
                <a:gd name="connsiteX53" fmla="*/ 401953 w 593384"/>
                <a:gd name="connsiteY53" fmla="*/ 508138 h 606580"/>
                <a:gd name="connsiteX54" fmla="*/ 401953 w 593384"/>
                <a:gd name="connsiteY54" fmla="*/ 545959 h 606580"/>
                <a:gd name="connsiteX55" fmla="*/ 419058 w 593384"/>
                <a:gd name="connsiteY55" fmla="*/ 563040 h 606580"/>
                <a:gd name="connsiteX56" fmla="*/ 429748 w 593384"/>
                <a:gd name="connsiteY56" fmla="*/ 559151 h 606580"/>
                <a:gd name="connsiteX57" fmla="*/ 544592 w 593384"/>
                <a:gd name="connsiteY57" fmla="*/ 465131 h 606580"/>
                <a:gd name="connsiteX58" fmla="*/ 545584 w 593384"/>
                <a:gd name="connsiteY58" fmla="*/ 464292 h 606580"/>
                <a:gd name="connsiteX59" fmla="*/ 545584 w 593384"/>
                <a:gd name="connsiteY59" fmla="*/ 444314 h 606580"/>
                <a:gd name="connsiteX60" fmla="*/ 544592 w 593384"/>
                <a:gd name="connsiteY60" fmla="*/ 443399 h 606580"/>
                <a:gd name="connsiteX61" fmla="*/ 428144 w 593384"/>
                <a:gd name="connsiteY61" fmla="*/ 349227 h 606580"/>
                <a:gd name="connsiteX62" fmla="*/ 418065 w 593384"/>
                <a:gd name="connsiteY62" fmla="*/ 345567 h 606580"/>
                <a:gd name="connsiteX63" fmla="*/ 401953 w 593384"/>
                <a:gd name="connsiteY63" fmla="*/ 361656 h 606580"/>
                <a:gd name="connsiteX64" fmla="*/ 401953 w 593384"/>
                <a:gd name="connsiteY64" fmla="*/ 400469 h 606580"/>
                <a:gd name="connsiteX65" fmla="*/ 386834 w 593384"/>
                <a:gd name="connsiteY65" fmla="*/ 415491 h 606580"/>
                <a:gd name="connsiteX66" fmla="*/ 136453 w 593384"/>
                <a:gd name="connsiteY66" fmla="*/ 415491 h 606580"/>
                <a:gd name="connsiteX67" fmla="*/ 121334 w 593384"/>
                <a:gd name="connsiteY67" fmla="*/ 400469 h 606580"/>
                <a:gd name="connsiteX68" fmla="*/ 121334 w 593384"/>
                <a:gd name="connsiteY68" fmla="*/ 376602 h 606580"/>
                <a:gd name="connsiteX69" fmla="*/ 114080 w 593384"/>
                <a:gd name="connsiteY69" fmla="*/ 361580 h 606580"/>
                <a:gd name="connsiteX70" fmla="*/ 69716 w 593384"/>
                <a:gd name="connsiteY70" fmla="*/ 326351 h 606580"/>
                <a:gd name="connsiteX71" fmla="*/ 59789 w 593384"/>
                <a:gd name="connsiteY71" fmla="*/ 322767 h 606580"/>
                <a:gd name="connsiteX72" fmla="*/ 59789 w 593384"/>
                <a:gd name="connsiteY72" fmla="*/ 280218 h 606580"/>
                <a:gd name="connsiteX73" fmla="*/ 96289 w 593384"/>
                <a:gd name="connsiteY73" fmla="*/ 293029 h 606580"/>
                <a:gd name="connsiteX74" fmla="*/ 140653 w 593384"/>
                <a:gd name="connsiteY74" fmla="*/ 328258 h 606580"/>
                <a:gd name="connsiteX75" fmla="*/ 157834 w 593384"/>
                <a:gd name="connsiteY75" fmla="*/ 349761 h 606580"/>
                <a:gd name="connsiteX76" fmla="*/ 163790 w 593384"/>
                <a:gd name="connsiteY76" fmla="*/ 372484 h 606580"/>
                <a:gd name="connsiteX77" fmla="*/ 163866 w 593384"/>
                <a:gd name="connsiteY77" fmla="*/ 372942 h 606580"/>
                <a:gd name="connsiteX78" fmla="*/ 359345 w 593384"/>
                <a:gd name="connsiteY78" fmla="*/ 372942 h 606580"/>
                <a:gd name="connsiteX79" fmla="*/ 359345 w 593384"/>
                <a:gd name="connsiteY79" fmla="*/ 361656 h 606580"/>
                <a:gd name="connsiteX80" fmla="*/ 364308 w 593384"/>
                <a:gd name="connsiteY80" fmla="*/ 337942 h 606580"/>
                <a:gd name="connsiteX81" fmla="*/ 377671 w 593384"/>
                <a:gd name="connsiteY81" fmla="*/ 319107 h 606580"/>
                <a:gd name="connsiteX82" fmla="*/ 418065 w 593384"/>
                <a:gd name="connsiteY82" fmla="*/ 303018 h 606580"/>
                <a:gd name="connsiteX83" fmla="*/ 454946 w 593384"/>
                <a:gd name="connsiteY83" fmla="*/ 316133 h 606580"/>
                <a:gd name="connsiteX84" fmla="*/ 571393 w 593384"/>
                <a:gd name="connsiteY84" fmla="*/ 410305 h 606580"/>
                <a:gd name="connsiteX85" fmla="*/ 575822 w 593384"/>
                <a:gd name="connsiteY85" fmla="*/ 414271 h 606580"/>
                <a:gd name="connsiteX86" fmla="*/ 575670 w 593384"/>
                <a:gd name="connsiteY86" fmla="*/ 494412 h 606580"/>
                <a:gd name="connsiteX87" fmla="*/ 571623 w 593384"/>
                <a:gd name="connsiteY87" fmla="*/ 498072 h 606580"/>
                <a:gd name="connsiteX88" fmla="*/ 456779 w 593384"/>
                <a:gd name="connsiteY88" fmla="*/ 592016 h 606580"/>
                <a:gd name="connsiteX89" fmla="*/ 419058 w 593384"/>
                <a:gd name="connsiteY89" fmla="*/ 605589 h 606580"/>
                <a:gd name="connsiteX90" fmla="*/ 377976 w 593384"/>
                <a:gd name="connsiteY90" fmla="*/ 589271 h 606580"/>
                <a:gd name="connsiteX91" fmla="*/ 364385 w 593384"/>
                <a:gd name="connsiteY91" fmla="*/ 570131 h 606580"/>
                <a:gd name="connsiteX92" fmla="*/ 359345 w 593384"/>
                <a:gd name="connsiteY92" fmla="*/ 545959 h 606580"/>
                <a:gd name="connsiteX93" fmla="*/ 359345 w 593384"/>
                <a:gd name="connsiteY93" fmla="*/ 535665 h 606580"/>
                <a:gd name="connsiteX94" fmla="*/ 59713 w 593384"/>
                <a:gd name="connsiteY94" fmla="*/ 535665 h 606580"/>
                <a:gd name="connsiteX95" fmla="*/ 1069 w 593384"/>
                <a:gd name="connsiteY95" fmla="*/ 477027 h 606580"/>
                <a:gd name="connsiteX96" fmla="*/ 1069 w 593384"/>
                <a:gd name="connsiteY96" fmla="*/ 338857 h 606580"/>
                <a:gd name="connsiteX97" fmla="*/ 6032 w 593384"/>
                <a:gd name="connsiteY97" fmla="*/ 315142 h 606580"/>
                <a:gd name="connsiteX98" fmla="*/ 19395 w 593384"/>
                <a:gd name="connsiteY98" fmla="*/ 296308 h 606580"/>
                <a:gd name="connsiteX99" fmla="*/ 59789 w 593384"/>
                <a:gd name="connsiteY99" fmla="*/ 280218 h 606580"/>
                <a:gd name="connsiteX100" fmla="*/ 59757 w 593384"/>
                <a:gd name="connsiteY100" fmla="*/ 279792 h 606580"/>
                <a:gd name="connsiteX101" fmla="*/ 18975 w 593384"/>
                <a:gd name="connsiteY101" fmla="*/ 295955 h 606580"/>
                <a:gd name="connsiteX102" fmla="*/ 5534 w 593384"/>
                <a:gd name="connsiteY102" fmla="*/ 315014 h 606580"/>
                <a:gd name="connsiteX103" fmla="*/ 494 w 593384"/>
                <a:gd name="connsiteY103" fmla="*/ 338877 h 606580"/>
                <a:gd name="connsiteX104" fmla="*/ 494 w 593384"/>
                <a:gd name="connsiteY104" fmla="*/ 477021 h 606580"/>
                <a:gd name="connsiteX105" fmla="*/ 59680 w 593384"/>
                <a:gd name="connsiteY105" fmla="*/ 536105 h 606580"/>
                <a:gd name="connsiteX106" fmla="*/ 358818 w 593384"/>
                <a:gd name="connsiteY106" fmla="*/ 536105 h 606580"/>
                <a:gd name="connsiteX107" fmla="*/ 358818 w 593384"/>
                <a:gd name="connsiteY107" fmla="*/ 545940 h 606580"/>
                <a:gd name="connsiteX108" fmla="*/ 363935 w 593384"/>
                <a:gd name="connsiteY108" fmla="*/ 570260 h 606580"/>
                <a:gd name="connsiteX109" fmla="*/ 377605 w 593384"/>
                <a:gd name="connsiteY109" fmla="*/ 589625 h 606580"/>
                <a:gd name="connsiteX110" fmla="*/ 419074 w 593384"/>
                <a:gd name="connsiteY110" fmla="*/ 606016 h 606580"/>
                <a:gd name="connsiteX111" fmla="*/ 457106 w 593384"/>
                <a:gd name="connsiteY111" fmla="*/ 592446 h 606580"/>
                <a:gd name="connsiteX112" fmla="*/ 571965 w 593384"/>
                <a:gd name="connsiteY112" fmla="*/ 498444 h 606580"/>
                <a:gd name="connsiteX113" fmla="*/ 576089 w 593384"/>
                <a:gd name="connsiteY113" fmla="*/ 494784 h 606580"/>
                <a:gd name="connsiteX114" fmla="*/ 576165 w 593384"/>
                <a:gd name="connsiteY114" fmla="*/ 413895 h 606580"/>
                <a:gd name="connsiteX115" fmla="*/ 571736 w 593384"/>
                <a:gd name="connsiteY115" fmla="*/ 409931 h 606580"/>
                <a:gd name="connsiteX116" fmla="*/ 455273 w 593384"/>
                <a:gd name="connsiteY116" fmla="*/ 315777 h 606580"/>
                <a:gd name="connsiteX117" fmla="*/ 418081 w 593384"/>
                <a:gd name="connsiteY117" fmla="*/ 302587 h 606580"/>
                <a:gd name="connsiteX118" fmla="*/ 377300 w 593384"/>
                <a:gd name="connsiteY118" fmla="*/ 318750 h 606580"/>
                <a:gd name="connsiteX119" fmla="*/ 363859 w 593384"/>
                <a:gd name="connsiteY119" fmla="*/ 337733 h 606580"/>
                <a:gd name="connsiteX120" fmla="*/ 358818 w 593384"/>
                <a:gd name="connsiteY120" fmla="*/ 361672 h 606580"/>
                <a:gd name="connsiteX121" fmla="*/ 358818 w 593384"/>
                <a:gd name="connsiteY121" fmla="*/ 372422 h 606580"/>
                <a:gd name="connsiteX122" fmla="*/ 164306 w 593384"/>
                <a:gd name="connsiteY122" fmla="*/ 372422 h 606580"/>
                <a:gd name="connsiteX123" fmla="*/ 158273 w 593384"/>
                <a:gd name="connsiteY123" fmla="*/ 349550 h 606580"/>
                <a:gd name="connsiteX124" fmla="*/ 140937 w 593384"/>
                <a:gd name="connsiteY124" fmla="*/ 327898 h 606580"/>
                <a:gd name="connsiteX125" fmla="*/ 96566 w 593384"/>
                <a:gd name="connsiteY125" fmla="*/ 292676 h 606580"/>
                <a:gd name="connsiteX126" fmla="*/ 59757 w 593384"/>
                <a:gd name="connsiteY126" fmla="*/ 279792 h 606580"/>
                <a:gd name="connsiteX127" fmla="*/ 59789 w 593384"/>
                <a:gd name="connsiteY127" fmla="*/ 279227 h 606580"/>
                <a:gd name="connsiteX128" fmla="*/ 96899 w 593384"/>
                <a:gd name="connsiteY128" fmla="*/ 292266 h 606580"/>
                <a:gd name="connsiteX129" fmla="*/ 141264 w 593384"/>
                <a:gd name="connsiteY129" fmla="*/ 327495 h 606580"/>
                <a:gd name="connsiteX130" fmla="*/ 158750 w 593384"/>
                <a:gd name="connsiteY130" fmla="*/ 349303 h 606580"/>
                <a:gd name="connsiteX131" fmla="*/ 164782 w 593384"/>
                <a:gd name="connsiteY131" fmla="*/ 371950 h 606580"/>
                <a:gd name="connsiteX132" fmla="*/ 358276 w 593384"/>
                <a:gd name="connsiteY132" fmla="*/ 371950 h 606580"/>
                <a:gd name="connsiteX133" fmla="*/ 358276 w 593384"/>
                <a:gd name="connsiteY133" fmla="*/ 361656 h 606580"/>
                <a:gd name="connsiteX134" fmla="*/ 363392 w 593384"/>
                <a:gd name="connsiteY134" fmla="*/ 337560 h 606580"/>
                <a:gd name="connsiteX135" fmla="*/ 376984 w 593384"/>
                <a:gd name="connsiteY135" fmla="*/ 318345 h 606580"/>
                <a:gd name="connsiteX136" fmla="*/ 418065 w 593384"/>
                <a:gd name="connsiteY136" fmla="*/ 302027 h 606580"/>
                <a:gd name="connsiteX137" fmla="*/ 455557 w 593384"/>
                <a:gd name="connsiteY137" fmla="*/ 315371 h 606580"/>
                <a:gd name="connsiteX138" fmla="*/ 572004 w 593384"/>
                <a:gd name="connsiteY138" fmla="*/ 409543 h 606580"/>
                <a:gd name="connsiteX139" fmla="*/ 576510 w 593384"/>
                <a:gd name="connsiteY139" fmla="*/ 413584 h 606580"/>
                <a:gd name="connsiteX140" fmla="*/ 576357 w 593384"/>
                <a:gd name="connsiteY140" fmla="*/ 495099 h 606580"/>
                <a:gd name="connsiteX141" fmla="*/ 572233 w 593384"/>
                <a:gd name="connsiteY141" fmla="*/ 498835 h 606580"/>
                <a:gd name="connsiteX142" fmla="*/ 457390 w 593384"/>
                <a:gd name="connsiteY142" fmla="*/ 592855 h 606580"/>
                <a:gd name="connsiteX143" fmla="*/ 419058 w 593384"/>
                <a:gd name="connsiteY143" fmla="*/ 606580 h 606580"/>
                <a:gd name="connsiteX144" fmla="*/ 377289 w 593384"/>
                <a:gd name="connsiteY144" fmla="*/ 589957 h 606580"/>
                <a:gd name="connsiteX145" fmla="*/ 363468 w 593384"/>
                <a:gd name="connsiteY145" fmla="*/ 570512 h 606580"/>
                <a:gd name="connsiteX146" fmla="*/ 358276 w 593384"/>
                <a:gd name="connsiteY146" fmla="*/ 545959 h 606580"/>
                <a:gd name="connsiteX147" fmla="*/ 358276 w 593384"/>
                <a:gd name="connsiteY147" fmla="*/ 536656 h 606580"/>
                <a:gd name="connsiteX148" fmla="*/ 59713 w 593384"/>
                <a:gd name="connsiteY148" fmla="*/ 536656 h 606580"/>
                <a:gd name="connsiteX149" fmla="*/ 0 w 593384"/>
                <a:gd name="connsiteY149" fmla="*/ 477027 h 606580"/>
                <a:gd name="connsiteX150" fmla="*/ 0 w 593384"/>
                <a:gd name="connsiteY150" fmla="*/ 338857 h 606580"/>
                <a:gd name="connsiteX151" fmla="*/ 5116 w 593384"/>
                <a:gd name="connsiteY151" fmla="*/ 314761 h 606580"/>
                <a:gd name="connsiteX152" fmla="*/ 18632 w 593384"/>
                <a:gd name="connsiteY152" fmla="*/ 295621 h 606580"/>
                <a:gd name="connsiteX153" fmla="*/ 59789 w 593384"/>
                <a:gd name="connsiteY153" fmla="*/ 279227 h 606580"/>
                <a:gd name="connsiteX154" fmla="*/ 174327 w 593384"/>
                <a:gd name="connsiteY154" fmla="*/ 44608 h 606580"/>
                <a:gd name="connsiteX155" fmla="*/ 164247 w 593384"/>
                <a:gd name="connsiteY155" fmla="*/ 48192 h 606580"/>
                <a:gd name="connsiteX156" fmla="*/ 49403 w 593384"/>
                <a:gd name="connsiteY156" fmla="*/ 142211 h 606580"/>
                <a:gd name="connsiteX157" fmla="*/ 48487 w 593384"/>
                <a:gd name="connsiteY157" fmla="*/ 142974 h 606580"/>
                <a:gd name="connsiteX158" fmla="*/ 48487 w 593384"/>
                <a:gd name="connsiteY158" fmla="*/ 161580 h 606580"/>
                <a:gd name="connsiteX159" fmla="*/ 49480 w 593384"/>
                <a:gd name="connsiteY159" fmla="*/ 162418 h 606580"/>
                <a:gd name="connsiteX160" fmla="*/ 165851 w 593384"/>
                <a:gd name="connsiteY160" fmla="*/ 256590 h 606580"/>
                <a:gd name="connsiteX161" fmla="*/ 175319 w 593384"/>
                <a:gd name="connsiteY161" fmla="*/ 259946 h 606580"/>
                <a:gd name="connsiteX162" fmla="*/ 190438 w 593384"/>
                <a:gd name="connsiteY162" fmla="*/ 244924 h 606580"/>
                <a:gd name="connsiteX163" fmla="*/ 190438 w 593384"/>
                <a:gd name="connsiteY163" fmla="*/ 206111 h 606580"/>
                <a:gd name="connsiteX164" fmla="*/ 206550 w 593384"/>
                <a:gd name="connsiteY164" fmla="*/ 190098 h 606580"/>
                <a:gd name="connsiteX165" fmla="*/ 456931 w 593384"/>
                <a:gd name="connsiteY165" fmla="*/ 190098 h 606580"/>
                <a:gd name="connsiteX166" fmla="*/ 473042 w 593384"/>
                <a:gd name="connsiteY166" fmla="*/ 206111 h 606580"/>
                <a:gd name="connsiteX167" fmla="*/ 473042 w 593384"/>
                <a:gd name="connsiteY167" fmla="*/ 229978 h 606580"/>
                <a:gd name="connsiteX168" fmla="*/ 479915 w 593384"/>
                <a:gd name="connsiteY168" fmla="*/ 244238 h 606580"/>
                <a:gd name="connsiteX169" fmla="*/ 524279 w 593384"/>
                <a:gd name="connsiteY169" fmla="*/ 279466 h 606580"/>
                <a:gd name="connsiteX170" fmla="*/ 533595 w 593384"/>
                <a:gd name="connsiteY170" fmla="*/ 282745 h 606580"/>
                <a:gd name="connsiteX171" fmla="*/ 548714 w 593384"/>
                <a:gd name="connsiteY171" fmla="*/ 267723 h 606580"/>
                <a:gd name="connsiteX172" fmla="*/ 548714 w 593384"/>
                <a:gd name="connsiteY172" fmla="*/ 129553 h 606580"/>
                <a:gd name="connsiteX173" fmla="*/ 533671 w 593384"/>
                <a:gd name="connsiteY173" fmla="*/ 114532 h 606580"/>
                <a:gd name="connsiteX174" fmla="*/ 206550 w 593384"/>
                <a:gd name="connsiteY174" fmla="*/ 114532 h 606580"/>
                <a:gd name="connsiteX175" fmla="*/ 190438 w 593384"/>
                <a:gd name="connsiteY175" fmla="*/ 98442 h 606580"/>
                <a:gd name="connsiteX176" fmla="*/ 190438 w 593384"/>
                <a:gd name="connsiteY176" fmla="*/ 60621 h 606580"/>
                <a:gd name="connsiteX177" fmla="*/ 174327 w 593384"/>
                <a:gd name="connsiteY177" fmla="*/ 44608 h 606580"/>
                <a:gd name="connsiteX178" fmla="*/ 174289 w 593384"/>
                <a:gd name="connsiteY178" fmla="*/ 44097 h 606580"/>
                <a:gd name="connsiteX179" fmla="*/ 190936 w 593384"/>
                <a:gd name="connsiteY179" fmla="*/ 60641 h 606580"/>
                <a:gd name="connsiteX180" fmla="*/ 190936 w 593384"/>
                <a:gd name="connsiteY180" fmla="*/ 98455 h 606580"/>
                <a:gd name="connsiteX181" fmla="*/ 206513 w 593384"/>
                <a:gd name="connsiteY181" fmla="*/ 114008 h 606580"/>
                <a:gd name="connsiteX182" fmla="*/ 533641 w 593384"/>
                <a:gd name="connsiteY182" fmla="*/ 114008 h 606580"/>
                <a:gd name="connsiteX183" fmla="*/ 549218 w 593384"/>
                <a:gd name="connsiteY183" fmla="*/ 129560 h 606580"/>
                <a:gd name="connsiteX184" fmla="*/ 549218 w 593384"/>
                <a:gd name="connsiteY184" fmla="*/ 267704 h 606580"/>
                <a:gd name="connsiteX185" fmla="*/ 533564 w 593384"/>
                <a:gd name="connsiteY185" fmla="*/ 283257 h 606580"/>
                <a:gd name="connsiteX186" fmla="*/ 523943 w 593384"/>
                <a:gd name="connsiteY186" fmla="*/ 279826 h 606580"/>
                <a:gd name="connsiteX187" fmla="*/ 479578 w 593384"/>
                <a:gd name="connsiteY187" fmla="*/ 244604 h 606580"/>
                <a:gd name="connsiteX188" fmla="*/ 472476 w 593384"/>
                <a:gd name="connsiteY188" fmla="*/ 229966 h 606580"/>
                <a:gd name="connsiteX189" fmla="*/ 472476 w 593384"/>
                <a:gd name="connsiteY189" fmla="*/ 206104 h 606580"/>
                <a:gd name="connsiteX190" fmla="*/ 456899 w 593384"/>
                <a:gd name="connsiteY190" fmla="*/ 190551 h 606580"/>
                <a:gd name="connsiteX191" fmla="*/ 206513 w 593384"/>
                <a:gd name="connsiteY191" fmla="*/ 190551 h 606580"/>
                <a:gd name="connsiteX192" fmla="*/ 190936 w 593384"/>
                <a:gd name="connsiteY192" fmla="*/ 206104 h 606580"/>
                <a:gd name="connsiteX193" fmla="*/ 190936 w 593384"/>
                <a:gd name="connsiteY193" fmla="*/ 244909 h 606580"/>
                <a:gd name="connsiteX194" fmla="*/ 175282 w 593384"/>
                <a:gd name="connsiteY194" fmla="*/ 260462 h 606580"/>
                <a:gd name="connsiteX195" fmla="*/ 165508 w 593384"/>
                <a:gd name="connsiteY195" fmla="*/ 256955 h 606580"/>
                <a:gd name="connsiteX196" fmla="*/ 49058 w 593384"/>
                <a:gd name="connsiteY196" fmla="*/ 162800 h 606580"/>
                <a:gd name="connsiteX197" fmla="*/ 48066 w 593384"/>
                <a:gd name="connsiteY197" fmla="*/ 161885 h 606580"/>
                <a:gd name="connsiteX198" fmla="*/ 48142 w 593384"/>
                <a:gd name="connsiteY198" fmla="*/ 142673 h 606580"/>
                <a:gd name="connsiteX199" fmla="*/ 49058 w 593384"/>
                <a:gd name="connsiteY199" fmla="*/ 141835 h 606580"/>
                <a:gd name="connsiteX200" fmla="*/ 163904 w 593384"/>
                <a:gd name="connsiteY200" fmla="*/ 47833 h 606580"/>
                <a:gd name="connsiteX201" fmla="*/ 174289 w 593384"/>
                <a:gd name="connsiteY201" fmla="*/ 44097 h 606580"/>
                <a:gd name="connsiteX202" fmla="*/ 174327 w 593384"/>
                <a:gd name="connsiteY202" fmla="*/ 43540 h 606580"/>
                <a:gd name="connsiteX203" fmla="*/ 163636 w 593384"/>
                <a:gd name="connsiteY203" fmla="*/ 47429 h 606580"/>
                <a:gd name="connsiteX204" fmla="*/ 48793 w 593384"/>
                <a:gd name="connsiteY204" fmla="*/ 141449 h 606580"/>
                <a:gd name="connsiteX205" fmla="*/ 47800 w 593384"/>
                <a:gd name="connsiteY205" fmla="*/ 142288 h 606580"/>
                <a:gd name="connsiteX206" fmla="*/ 47800 w 593384"/>
                <a:gd name="connsiteY206" fmla="*/ 162266 h 606580"/>
                <a:gd name="connsiteX207" fmla="*/ 48793 w 593384"/>
                <a:gd name="connsiteY207" fmla="*/ 163181 h 606580"/>
                <a:gd name="connsiteX208" fmla="*/ 165240 w 593384"/>
                <a:gd name="connsiteY208" fmla="*/ 257353 h 606580"/>
                <a:gd name="connsiteX209" fmla="*/ 175319 w 593384"/>
                <a:gd name="connsiteY209" fmla="*/ 261013 h 606580"/>
                <a:gd name="connsiteX210" fmla="*/ 191431 w 593384"/>
                <a:gd name="connsiteY210" fmla="*/ 244924 h 606580"/>
                <a:gd name="connsiteX211" fmla="*/ 191431 w 593384"/>
                <a:gd name="connsiteY211" fmla="*/ 206111 h 606580"/>
                <a:gd name="connsiteX212" fmla="*/ 206550 w 593384"/>
                <a:gd name="connsiteY212" fmla="*/ 191089 h 606580"/>
                <a:gd name="connsiteX213" fmla="*/ 456931 w 593384"/>
                <a:gd name="connsiteY213" fmla="*/ 191089 h 606580"/>
                <a:gd name="connsiteX214" fmla="*/ 472050 w 593384"/>
                <a:gd name="connsiteY214" fmla="*/ 206111 h 606580"/>
                <a:gd name="connsiteX215" fmla="*/ 472050 w 593384"/>
                <a:gd name="connsiteY215" fmla="*/ 229978 h 606580"/>
                <a:gd name="connsiteX216" fmla="*/ 479304 w 593384"/>
                <a:gd name="connsiteY216" fmla="*/ 245000 h 606580"/>
                <a:gd name="connsiteX217" fmla="*/ 523668 w 593384"/>
                <a:gd name="connsiteY217" fmla="*/ 280229 h 606580"/>
                <a:gd name="connsiteX218" fmla="*/ 533595 w 593384"/>
                <a:gd name="connsiteY218" fmla="*/ 283813 h 606580"/>
                <a:gd name="connsiteX219" fmla="*/ 549707 w 593384"/>
                <a:gd name="connsiteY219" fmla="*/ 267723 h 606580"/>
                <a:gd name="connsiteX220" fmla="*/ 549707 w 593384"/>
                <a:gd name="connsiteY220" fmla="*/ 129553 h 606580"/>
                <a:gd name="connsiteX221" fmla="*/ 533671 w 593384"/>
                <a:gd name="connsiteY221" fmla="*/ 113464 h 606580"/>
                <a:gd name="connsiteX222" fmla="*/ 206550 w 593384"/>
                <a:gd name="connsiteY222" fmla="*/ 113464 h 606580"/>
                <a:gd name="connsiteX223" fmla="*/ 191431 w 593384"/>
                <a:gd name="connsiteY223" fmla="*/ 98442 h 606580"/>
                <a:gd name="connsiteX224" fmla="*/ 191431 w 593384"/>
                <a:gd name="connsiteY224" fmla="*/ 60621 h 606580"/>
                <a:gd name="connsiteX225" fmla="*/ 174327 w 593384"/>
                <a:gd name="connsiteY225" fmla="*/ 43540 h 606580"/>
                <a:gd name="connsiteX226" fmla="*/ 174327 w 593384"/>
                <a:gd name="connsiteY226" fmla="*/ 991 h 606580"/>
                <a:gd name="connsiteX227" fmla="*/ 215408 w 593384"/>
                <a:gd name="connsiteY227" fmla="*/ 17309 h 606580"/>
                <a:gd name="connsiteX228" fmla="*/ 228999 w 593384"/>
                <a:gd name="connsiteY228" fmla="*/ 36449 h 606580"/>
                <a:gd name="connsiteX229" fmla="*/ 234039 w 593384"/>
                <a:gd name="connsiteY229" fmla="*/ 60621 h 606580"/>
                <a:gd name="connsiteX230" fmla="*/ 234039 w 593384"/>
                <a:gd name="connsiteY230" fmla="*/ 70915 h 606580"/>
                <a:gd name="connsiteX231" fmla="*/ 533671 w 593384"/>
                <a:gd name="connsiteY231" fmla="*/ 70915 h 606580"/>
                <a:gd name="connsiteX232" fmla="*/ 592315 w 593384"/>
                <a:gd name="connsiteY232" fmla="*/ 129553 h 606580"/>
                <a:gd name="connsiteX233" fmla="*/ 592315 w 593384"/>
                <a:gd name="connsiteY233" fmla="*/ 267723 h 606580"/>
                <a:gd name="connsiteX234" fmla="*/ 587352 w 593384"/>
                <a:gd name="connsiteY234" fmla="*/ 291438 h 606580"/>
                <a:gd name="connsiteX235" fmla="*/ 573989 w 593384"/>
                <a:gd name="connsiteY235" fmla="*/ 310272 h 606580"/>
                <a:gd name="connsiteX236" fmla="*/ 533595 w 593384"/>
                <a:gd name="connsiteY236" fmla="*/ 326285 h 606580"/>
                <a:gd name="connsiteX237" fmla="*/ 497095 w 593384"/>
                <a:gd name="connsiteY237" fmla="*/ 313551 h 606580"/>
                <a:gd name="connsiteX238" fmla="*/ 452731 w 593384"/>
                <a:gd name="connsiteY238" fmla="*/ 278323 h 606580"/>
                <a:gd name="connsiteX239" fmla="*/ 435550 w 593384"/>
                <a:gd name="connsiteY239" fmla="*/ 256819 h 606580"/>
                <a:gd name="connsiteX240" fmla="*/ 429594 w 593384"/>
                <a:gd name="connsiteY240" fmla="*/ 234096 h 606580"/>
                <a:gd name="connsiteX241" fmla="*/ 429518 w 593384"/>
                <a:gd name="connsiteY241" fmla="*/ 233638 h 606580"/>
                <a:gd name="connsiteX242" fmla="*/ 234039 w 593384"/>
                <a:gd name="connsiteY242" fmla="*/ 233638 h 606580"/>
                <a:gd name="connsiteX243" fmla="*/ 234039 w 593384"/>
                <a:gd name="connsiteY243" fmla="*/ 244924 h 606580"/>
                <a:gd name="connsiteX244" fmla="*/ 229076 w 593384"/>
                <a:gd name="connsiteY244" fmla="*/ 268638 h 606580"/>
                <a:gd name="connsiteX245" fmla="*/ 215713 w 593384"/>
                <a:gd name="connsiteY245" fmla="*/ 287473 h 606580"/>
                <a:gd name="connsiteX246" fmla="*/ 175319 w 593384"/>
                <a:gd name="connsiteY246" fmla="*/ 303562 h 606580"/>
                <a:gd name="connsiteX247" fmla="*/ 138438 w 593384"/>
                <a:gd name="connsiteY247" fmla="*/ 290447 h 606580"/>
                <a:gd name="connsiteX248" fmla="*/ 21991 w 593384"/>
                <a:gd name="connsiteY248" fmla="*/ 196275 h 606580"/>
                <a:gd name="connsiteX249" fmla="*/ 17562 w 593384"/>
                <a:gd name="connsiteY249" fmla="*/ 192309 h 606580"/>
                <a:gd name="connsiteX250" fmla="*/ 17714 w 593384"/>
                <a:gd name="connsiteY250" fmla="*/ 112168 h 606580"/>
                <a:gd name="connsiteX251" fmla="*/ 21762 w 593384"/>
                <a:gd name="connsiteY251" fmla="*/ 108508 h 606580"/>
                <a:gd name="connsiteX252" fmla="*/ 136605 w 593384"/>
                <a:gd name="connsiteY252" fmla="*/ 14564 h 606580"/>
                <a:gd name="connsiteX253" fmla="*/ 174327 w 593384"/>
                <a:gd name="connsiteY253" fmla="*/ 991 h 606580"/>
                <a:gd name="connsiteX254" fmla="*/ 174289 w 593384"/>
                <a:gd name="connsiteY254" fmla="*/ 565 h 606580"/>
                <a:gd name="connsiteX255" fmla="*/ 136262 w 593384"/>
                <a:gd name="connsiteY255" fmla="*/ 14135 h 606580"/>
                <a:gd name="connsiteX256" fmla="*/ 21416 w 593384"/>
                <a:gd name="connsiteY256" fmla="*/ 108137 h 606580"/>
                <a:gd name="connsiteX257" fmla="*/ 17293 w 593384"/>
                <a:gd name="connsiteY257" fmla="*/ 111797 h 606580"/>
                <a:gd name="connsiteX258" fmla="*/ 17216 w 593384"/>
                <a:gd name="connsiteY258" fmla="*/ 192686 h 606580"/>
                <a:gd name="connsiteX259" fmla="*/ 21645 w 593384"/>
                <a:gd name="connsiteY259" fmla="*/ 196650 h 606580"/>
                <a:gd name="connsiteX260" fmla="*/ 138095 w 593384"/>
                <a:gd name="connsiteY260" fmla="*/ 290805 h 606580"/>
                <a:gd name="connsiteX261" fmla="*/ 175282 w 593384"/>
                <a:gd name="connsiteY261" fmla="*/ 303994 h 606580"/>
                <a:gd name="connsiteX262" fmla="*/ 216058 w 593384"/>
                <a:gd name="connsiteY262" fmla="*/ 287831 h 606580"/>
                <a:gd name="connsiteX263" fmla="*/ 229498 w 593384"/>
                <a:gd name="connsiteY263" fmla="*/ 268848 h 606580"/>
                <a:gd name="connsiteX264" fmla="*/ 234538 w 593384"/>
                <a:gd name="connsiteY264" fmla="*/ 244909 h 606580"/>
                <a:gd name="connsiteX265" fmla="*/ 234538 w 593384"/>
                <a:gd name="connsiteY265" fmla="*/ 234159 h 606580"/>
                <a:gd name="connsiteX266" fmla="*/ 429027 w 593384"/>
                <a:gd name="connsiteY266" fmla="*/ 234159 h 606580"/>
                <a:gd name="connsiteX267" fmla="*/ 435060 w 593384"/>
                <a:gd name="connsiteY267" fmla="*/ 257031 h 606580"/>
                <a:gd name="connsiteX268" fmla="*/ 452393 w 593384"/>
                <a:gd name="connsiteY268" fmla="*/ 278683 h 606580"/>
                <a:gd name="connsiteX269" fmla="*/ 496759 w 593384"/>
                <a:gd name="connsiteY269" fmla="*/ 313905 h 606580"/>
                <a:gd name="connsiteX270" fmla="*/ 533564 w 593384"/>
                <a:gd name="connsiteY270" fmla="*/ 326789 h 606580"/>
                <a:gd name="connsiteX271" fmla="*/ 574341 w 593384"/>
                <a:gd name="connsiteY271" fmla="*/ 310550 h 606580"/>
                <a:gd name="connsiteX272" fmla="*/ 587780 w 593384"/>
                <a:gd name="connsiteY272" fmla="*/ 291567 h 606580"/>
                <a:gd name="connsiteX273" fmla="*/ 592820 w 593384"/>
                <a:gd name="connsiteY273" fmla="*/ 267704 h 606580"/>
                <a:gd name="connsiteX274" fmla="*/ 592820 w 593384"/>
                <a:gd name="connsiteY274" fmla="*/ 129560 h 606580"/>
                <a:gd name="connsiteX275" fmla="*/ 533641 w 593384"/>
                <a:gd name="connsiteY275" fmla="*/ 70476 h 606580"/>
                <a:gd name="connsiteX276" fmla="*/ 234538 w 593384"/>
                <a:gd name="connsiteY276" fmla="*/ 70476 h 606580"/>
                <a:gd name="connsiteX277" fmla="*/ 234538 w 593384"/>
                <a:gd name="connsiteY277" fmla="*/ 60641 h 606580"/>
                <a:gd name="connsiteX278" fmla="*/ 229421 w 593384"/>
                <a:gd name="connsiteY278" fmla="*/ 36321 h 606580"/>
                <a:gd name="connsiteX279" fmla="*/ 215753 w 593384"/>
                <a:gd name="connsiteY279" fmla="*/ 16956 h 606580"/>
                <a:gd name="connsiteX280" fmla="*/ 174289 w 593384"/>
                <a:gd name="connsiteY280" fmla="*/ 565 h 606580"/>
                <a:gd name="connsiteX281" fmla="*/ 174327 w 593384"/>
                <a:gd name="connsiteY281" fmla="*/ 0 h 606580"/>
                <a:gd name="connsiteX282" fmla="*/ 216095 w 593384"/>
                <a:gd name="connsiteY282" fmla="*/ 16623 h 606580"/>
                <a:gd name="connsiteX283" fmla="*/ 229916 w 593384"/>
                <a:gd name="connsiteY283" fmla="*/ 36068 h 606580"/>
                <a:gd name="connsiteX284" fmla="*/ 235108 w 593384"/>
                <a:gd name="connsiteY284" fmla="*/ 60621 h 606580"/>
                <a:gd name="connsiteX285" fmla="*/ 235108 w 593384"/>
                <a:gd name="connsiteY285" fmla="*/ 69924 h 606580"/>
                <a:gd name="connsiteX286" fmla="*/ 533671 w 593384"/>
                <a:gd name="connsiteY286" fmla="*/ 69924 h 606580"/>
                <a:gd name="connsiteX287" fmla="*/ 593384 w 593384"/>
                <a:gd name="connsiteY287" fmla="*/ 129553 h 606580"/>
                <a:gd name="connsiteX288" fmla="*/ 593384 w 593384"/>
                <a:gd name="connsiteY288" fmla="*/ 267723 h 606580"/>
                <a:gd name="connsiteX289" fmla="*/ 588268 w 593384"/>
                <a:gd name="connsiteY289" fmla="*/ 291819 h 606580"/>
                <a:gd name="connsiteX290" fmla="*/ 574752 w 593384"/>
                <a:gd name="connsiteY290" fmla="*/ 310959 h 606580"/>
                <a:gd name="connsiteX291" fmla="*/ 533595 w 593384"/>
                <a:gd name="connsiteY291" fmla="*/ 327353 h 606580"/>
                <a:gd name="connsiteX292" fmla="*/ 496485 w 593384"/>
                <a:gd name="connsiteY292" fmla="*/ 314314 h 606580"/>
                <a:gd name="connsiteX293" fmla="*/ 452120 w 593384"/>
                <a:gd name="connsiteY293" fmla="*/ 279085 h 606580"/>
                <a:gd name="connsiteX294" fmla="*/ 434634 w 593384"/>
                <a:gd name="connsiteY294" fmla="*/ 257277 h 606580"/>
                <a:gd name="connsiteX295" fmla="*/ 428602 w 593384"/>
                <a:gd name="connsiteY295" fmla="*/ 234630 h 606580"/>
                <a:gd name="connsiteX296" fmla="*/ 235108 w 593384"/>
                <a:gd name="connsiteY296" fmla="*/ 234630 h 606580"/>
                <a:gd name="connsiteX297" fmla="*/ 235108 w 593384"/>
                <a:gd name="connsiteY297" fmla="*/ 244924 h 606580"/>
                <a:gd name="connsiteX298" fmla="*/ 229992 w 593384"/>
                <a:gd name="connsiteY298" fmla="*/ 269020 h 606580"/>
                <a:gd name="connsiteX299" fmla="*/ 216400 w 593384"/>
                <a:gd name="connsiteY299" fmla="*/ 288235 h 606580"/>
                <a:gd name="connsiteX300" fmla="*/ 175319 w 593384"/>
                <a:gd name="connsiteY300" fmla="*/ 304553 h 606580"/>
                <a:gd name="connsiteX301" fmla="*/ 137827 w 593384"/>
                <a:gd name="connsiteY301" fmla="*/ 291209 h 606580"/>
                <a:gd name="connsiteX302" fmla="*/ 21380 w 593384"/>
                <a:gd name="connsiteY302" fmla="*/ 197037 h 606580"/>
                <a:gd name="connsiteX303" fmla="*/ 16875 w 593384"/>
                <a:gd name="connsiteY303" fmla="*/ 192996 h 606580"/>
                <a:gd name="connsiteX304" fmla="*/ 17027 w 593384"/>
                <a:gd name="connsiteY304" fmla="*/ 111405 h 606580"/>
                <a:gd name="connsiteX305" fmla="*/ 21151 w 593384"/>
                <a:gd name="connsiteY305" fmla="*/ 107745 h 606580"/>
                <a:gd name="connsiteX306" fmla="*/ 135994 w 593384"/>
                <a:gd name="connsiteY306" fmla="*/ 13725 h 606580"/>
                <a:gd name="connsiteX307" fmla="*/ 174327 w 593384"/>
                <a:gd name="connsiteY307" fmla="*/ 0 h 60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593384" h="606580">
                  <a:moveTo>
                    <a:pt x="59789" y="323835"/>
                  </a:moveTo>
                  <a:cubicBezTo>
                    <a:pt x="52535" y="323835"/>
                    <a:pt x="44670" y="329554"/>
                    <a:pt x="44670" y="338857"/>
                  </a:cubicBezTo>
                  <a:lnTo>
                    <a:pt x="44670" y="477027"/>
                  </a:lnTo>
                  <a:cubicBezTo>
                    <a:pt x="44670" y="485338"/>
                    <a:pt x="51390" y="492048"/>
                    <a:pt x="59713" y="492048"/>
                  </a:cubicBezTo>
                  <a:lnTo>
                    <a:pt x="386834" y="492048"/>
                  </a:lnTo>
                  <a:cubicBezTo>
                    <a:pt x="395692" y="492048"/>
                    <a:pt x="402946" y="499292"/>
                    <a:pt x="402946" y="508138"/>
                  </a:cubicBezTo>
                  <a:lnTo>
                    <a:pt x="402946" y="545959"/>
                  </a:lnTo>
                  <a:cubicBezTo>
                    <a:pt x="402946" y="555872"/>
                    <a:pt x="411269" y="561972"/>
                    <a:pt x="419058" y="561972"/>
                  </a:cubicBezTo>
                  <a:cubicBezTo>
                    <a:pt x="422723" y="561972"/>
                    <a:pt x="426159" y="560752"/>
                    <a:pt x="429137" y="558388"/>
                  </a:cubicBezTo>
                  <a:lnTo>
                    <a:pt x="543981" y="464369"/>
                  </a:lnTo>
                  <a:cubicBezTo>
                    <a:pt x="544286" y="464140"/>
                    <a:pt x="544592" y="463835"/>
                    <a:pt x="544897" y="463606"/>
                  </a:cubicBezTo>
                  <a:cubicBezTo>
                    <a:pt x="550013" y="458497"/>
                    <a:pt x="550013" y="450109"/>
                    <a:pt x="544897" y="445000"/>
                  </a:cubicBezTo>
                  <a:cubicBezTo>
                    <a:pt x="544592" y="444695"/>
                    <a:pt x="544210" y="444390"/>
                    <a:pt x="543904" y="444162"/>
                  </a:cubicBezTo>
                  <a:lnTo>
                    <a:pt x="427533" y="349990"/>
                  </a:lnTo>
                  <a:cubicBezTo>
                    <a:pt x="424784" y="347778"/>
                    <a:pt x="421501" y="346634"/>
                    <a:pt x="418065" y="346634"/>
                  </a:cubicBezTo>
                  <a:cubicBezTo>
                    <a:pt x="410811" y="346634"/>
                    <a:pt x="402946" y="352353"/>
                    <a:pt x="402946" y="361656"/>
                  </a:cubicBezTo>
                  <a:lnTo>
                    <a:pt x="402946" y="400469"/>
                  </a:lnTo>
                  <a:cubicBezTo>
                    <a:pt x="402946" y="409314"/>
                    <a:pt x="395692" y="416482"/>
                    <a:pt x="386834" y="416482"/>
                  </a:cubicBezTo>
                  <a:lnTo>
                    <a:pt x="136453" y="416482"/>
                  </a:lnTo>
                  <a:cubicBezTo>
                    <a:pt x="127519" y="416482"/>
                    <a:pt x="120342" y="409314"/>
                    <a:pt x="120342" y="400469"/>
                  </a:cubicBezTo>
                  <a:lnTo>
                    <a:pt x="120342" y="376602"/>
                  </a:lnTo>
                  <a:cubicBezTo>
                    <a:pt x="120342" y="371035"/>
                    <a:pt x="117822" y="365850"/>
                    <a:pt x="113469" y="362342"/>
                  </a:cubicBezTo>
                  <a:lnTo>
                    <a:pt x="69105" y="327114"/>
                  </a:lnTo>
                  <a:cubicBezTo>
                    <a:pt x="66356" y="324979"/>
                    <a:pt x="63149" y="323835"/>
                    <a:pt x="59789" y="323835"/>
                  </a:cubicBezTo>
                  <a:close/>
                  <a:moveTo>
                    <a:pt x="59757" y="323324"/>
                  </a:moveTo>
                  <a:cubicBezTo>
                    <a:pt x="63040" y="323324"/>
                    <a:pt x="66401" y="324391"/>
                    <a:pt x="69379" y="326755"/>
                  </a:cubicBezTo>
                  <a:lnTo>
                    <a:pt x="113750" y="361977"/>
                  </a:lnTo>
                  <a:cubicBezTo>
                    <a:pt x="118255" y="365484"/>
                    <a:pt x="120852" y="370897"/>
                    <a:pt x="120852" y="376615"/>
                  </a:cubicBezTo>
                  <a:lnTo>
                    <a:pt x="120852" y="400477"/>
                  </a:lnTo>
                  <a:cubicBezTo>
                    <a:pt x="120852" y="409016"/>
                    <a:pt x="127802" y="416030"/>
                    <a:pt x="136431" y="416030"/>
                  </a:cubicBezTo>
                  <a:lnTo>
                    <a:pt x="386846" y="416030"/>
                  </a:lnTo>
                  <a:cubicBezTo>
                    <a:pt x="395476" y="416030"/>
                    <a:pt x="402425" y="409016"/>
                    <a:pt x="402425" y="400477"/>
                  </a:cubicBezTo>
                  <a:lnTo>
                    <a:pt x="402425" y="361672"/>
                  </a:lnTo>
                  <a:cubicBezTo>
                    <a:pt x="402425" y="352447"/>
                    <a:pt x="410062" y="346119"/>
                    <a:pt x="418081" y="346119"/>
                  </a:cubicBezTo>
                  <a:cubicBezTo>
                    <a:pt x="421441" y="346119"/>
                    <a:pt x="424878" y="347187"/>
                    <a:pt x="427856" y="349626"/>
                  </a:cubicBezTo>
                  <a:lnTo>
                    <a:pt x="544319" y="443781"/>
                  </a:lnTo>
                  <a:cubicBezTo>
                    <a:pt x="544625" y="444086"/>
                    <a:pt x="545007" y="444314"/>
                    <a:pt x="545312" y="444696"/>
                  </a:cubicBezTo>
                  <a:cubicBezTo>
                    <a:pt x="550582" y="449956"/>
                    <a:pt x="550582" y="458647"/>
                    <a:pt x="545236" y="463908"/>
                  </a:cubicBezTo>
                  <a:cubicBezTo>
                    <a:pt x="544930" y="464213"/>
                    <a:pt x="544625" y="464518"/>
                    <a:pt x="544319" y="464746"/>
                  </a:cubicBezTo>
                  <a:lnTo>
                    <a:pt x="429460" y="558748"/>
                  </a:lnTo>
                  <a:cubicBezTo>
                    <a:pt x="426252" y="561340"/>
                    <a:pt x="422587" y="562484"/>
                    <a:pt x="419074" y="562484"/>
                  </a:cubicBezTo>
                  <a:cubicBezTo>
                    <a:pt x="410520" y="562484"/>
                    <a:pt x="402425" y="555775"/>
                    <a:pt x="402425" y="545940"/>
                  </a:cubicBezTo>
                  <a:lnTo>
                    <a:pt x="402425" y="508126"/>
                  </a:lnTo>
                  <a:cubicBezTo>
                    <a:pt x="402425" y="499511"/>
                    <a:pt x="395476" y="492573"/>
                    <a:pt x="386846" y="492573"/>
                  </a:cubicBezTo>
                  <a:lnTo>
                    <a:pt x="59680" y="492573"/>
                  </a:lnTo>
                  <a:cubicBezTo>
                    <a:pt x="51127" y="492573"/>
                    <a:pt x="44101" y="485636"/>
                    <a:pt x="44101" y="477021"/>
                  </a:cubicBezTo>
                  <a:lnTo>
                    <a:pt x="44101" y="338877"/>
                  </a:lnTo>
                  <a:cubicBezTo>
                    <a:pt x="44101" y="329652"/>
                    <a:pt x="51738" y="323324"/>
                    <a:pt x="59757" y="323324"/>
                  </a:cubicBezTo>
                  <a:close/>
                  <a:moveTo>
                    <a:pt x="59789" y="322767"/>
                  </a:moveTo>
                  <a:cubicBezTo>
                    <a:pt x="52000" y="322767"/>
                    <a:pt x="43677" y="328944"/>
                    <a:pt x="43677" y="338857"/>
                  </a:cubicBezTo>
                  <a:lnTo>
                    <a:pt x="43677" y="477027"/>
                  </a:lnTo>
                  <a:cubicBezTo>
                    <a:pt x="43677" y="485872"/>
                    <a:pt x="50855" y="493116"/>
                    <a:pt x="59713" y="493116"/>
                  </a:cubicBezTo>
                  <a:lnTo>
                    <a:pt x="386834" y="493116"/>
                  </a:lnTo>
                  <a:cubicBezTo>
                    <a:pt x="395157" y="493116"/>
                    <a:pt x="401953" y="499826"/>
                    <a:pt x="401953" y="508138"/>
                  </a:cubicBezTo>
                  <a:lnTo>
                    <a:pt x="401953" y="545959"/>
                  </a:lnTo>
                  <a:cubicBezTo>
                    <a:pt x="401953" y="556482"/>
                    <a:pt x="410811" y="563040"/>
                    <a:pt x="419058" y="563040"/>
                  </a:cubicBezTo>
                  <a:cubicBezTo>
                    <a:pt x="422952" y="563040"/>
                    <a:pt x="426617" y="561667"/>
                    <a:pt x="429748" y="559151"/>
                  </a:cubicBezTo>
                  <a:lnTo>
                    <a:pt x="544592" y="465131"/>
                  </a:lnTo>
                  <a:cubicBezTo>
                    <a:pt x="544973" y="464902"/>
                    <a:pt x="545279" y="464597"/>
                    <a:pt x="545584" y="464292"/>
                  </a:cubicBezTo>
                  <a:cubicBezTo>
                    <a:pt x="551082" y="458802"/>
                    <a:pt x="551082" y="449804"/>
                    <a:pt x="545584" y="444314"/>
                  </a:cubicBezTo>
                  <a:cubicBezTo>
                    <a:pt x="545279" y="443933"/>
                    <a:pt x="544897" y="443628"/>
                    <a:pt x="544592" y="443399"/>
                  </a:cubicBezTo>
                  <a:lnTo>
                    <a:pt x="428144" y="349227"/>
                  </a:lnTo>
                  <a:cubicBezTo>
                    <a:pt x="425243" y="346863"/>
                    <a:pt x="421730" y="345567"/>
                    <a:pt x="418065" y="345567"/>
                  </a:cubicBezTo>
                  <a:cubicBezTo>
                    <a:pt x="410276" y="345567"/>
                    <a:pt x="401953" y="351743"/>
                    <a:pt x="401953" y="361656"/>
                  </a:cubicBezTo>
                  <a:lnTo>
                    <a:pt x="401953" y="400469"/>
                  </a:lnTo>
                  <a:cubicBezTo>
                    <a:pt x="401953" y="408704"/>
                    <a:pt x="395157" y="415491"/>
                    <a:pt x="386834" y="415491"/>
                  </a:cubicBezTo>
                  <a:lnTo>
                    <a:pt x="136453" y="415491"/>
                  </a:lnTo>
                  <a:cubicBezTo>
                    <a:pt x="128130" y="415491"/>
                    <a:pt x="121334" y="408704"/>
                    <a:pt x="121334" y="400469"/>
                  </a:cubicBezTo>
                  <a:lnTo>
                    <a:pt x="121334" y="376602"/>
                  </a:lnTo>
                  <a:cubicBezTo>
                    <a:pt x="121334" y="370730"/>
                    <a:pt x="118738" y="365240"/>
                    <a:pt x="114080" y="361580"/>
                  </a:cubicBezTo>
                  <a:lnTo>
                    <a:pt x="69716" y="326351"/>
                  </a:lnTo>
                  <a:cubicBezTo>
                    <a:pt x="66814" y="323987"/>
                    <a:pt x="63378" y="322767"/>
                    <a:pt x="59789" y="322767"/>
                  </a:cubicBezTo>
                  <a:close/>
                  <a:moveTo>
                    <a:pt x="59789" y="280218"/>
                  </a:moveTo>
                  <a:cubicBezTo>
                    <a:pt x="72923" y="280218"/>
                    <a:pt x="85904" y="284793"/>
                    <a:pt x="96289" y="293029"/>
                  </a:cubicBezTo>
                  <a:lnTo>
                    <a:pt x="140653" y="328258"/>
                  </a:lnTo>
                  <a:cubicBezTo>
                    <a:pt x="147831" y="334053"/>
                    <a:pt x="153787" y="341449"/>
                    <a:pt x="157834" y="349761"/>
                  </a:cubicBezTo>
                  <a:cubicBezTo>
                    <a:pt x="161194" y="356776"/>
                    <a:pt x="163255" y="364630"/>
                    <a:pt x="163790" y="372484"/>
                  </a:cubicBezTo>
                  <a:lnTo>
                    <a:pt x="163866" y="372942"/>
                  </a:lnTo>
                  <a:lnTo>
                    <a:pt x="359345" y="372942"/>
                  </a:lnTo>
                  <a:lnTo>
                    <a:pt x="359345" y="361656"/>
                  </a:lnTo>
                  <a:cubicBezTo>
                    <a:pt x="359345" y="353421"/>
                    <a:pt x="361025" y="345414"/>
                    <a:pt x="364308" y="337942"/>
                  </a:cubicBezTo>
                  <a:cubicBezTo>
                    <a:pt x="367439" y="330850"/>
                    <a:pt x="371944" y="324445"/>
                    <a:pt x="377671" y="319107"/>
                  </a:cubicBezTo>
                  <a:cubicBezTo>
                    <a:pt x="388667" y="308737"/>
                    <a:pt x="403022" y="303018"/>
                    <a:pt x="418065" y="303018"/>
                  </a:cubicBezTo>
                  <a:cubicBezTo>
                    <a:pt x="431428" y="303018"/>
                    <a:pt x="444485" y="307669"/>
                    <a:pt x="454946" y="316133"/>
                  </a:cubicBezTo>
                  <a:lnTo>
                    <a:pt x="571393" y="410305"/>
                  </a:lnTo>
                  <a:cubicBezTo>
                    <a:pt x="572386" y="411144"/>
                    <a:pt x="573990" y="412517"/>
                    <a:pt x="575822" y="414271"/>
                  </a:cubicBezTo>
                  <a:cubicBezTo>
                    <a:pt x="597890" y="436384"/>
                    <a:pt x="597814" y="472375"/>
                    <a:pt x="575670" y="494412"/>
                  </a:cubicBezTo>
                  <a:cubicBezTo>
                    <a:pt x="574066" y="496014"/>
                    <a:pt x="572539" y="497310"/>
                    <a:pt x="571623" y="498072"/>
                  </a:cubicBezTo>
                  <a:lnTo>
                    <a:pt x="456779" y="592016"/>
                  </a:lnTo>
                  <a:cubicBezTo>
                    <a:pt x="446089" y="600785"/>
                    <a:pt x="432726" y="605589"/>
                    <a:pt x="419058" y="605589"/>
                  </a:cubicBezTo>
                  <a:cubicBezTo>
                    <a:pt x="403709" y="605589"/>
                    <a:pt x="389125" y="599793"/>
                    <a:pt x="377976" y="589271"/>
                  </a:cubicBezTo>
                  <a:cubicBezTo>
                    <a:pt x="372173" y="583780"/>
                    <a:pt x="367592" y="577375"/>
                    <a:pt x="364385" y="570131"/>
                  </a:cubicBezTo>
                  <a:cubicBezTo>
                    <a:pt x="361025" y="562506"/>
                    <a:pt x="359345" y="554423"/>
                    <a:pt x="359345" y="545959"/>
                  </a:cubicBezTo>
                  <a:lnTo>
                    <a:pt x="359345" y="535665"/>
                  </a:lnTo>
                  <a:lnTo>
                    <a:pt x="59713" y="535665"/>
                  </a:lnTo>
                  <a:cubicBezTo>
                    <a:pt x="27336" y="535665"/>
                    <a:pt x="1069" y="509358"/>
                    <a:pt x="1069" y="477027"/>
                  </a:cubicBezTo>
                  <a:lnTo>
                    <a:pt x="1069" y="338857"/>
                  </a:lnTo>
                  <a:cubicBezTo>
                    <a:pt x="1069" y="330621"/>
                    <a:pt x="2749" y="322615"/>
                    <a:pt x="6032" y="315142"/>
                  </a:cubicBezTo>
                  <a:cubicBezTo>
                    <a:pt x="9163" y="308051"/>
                    <a:pt x="13668" y="301722"/>
                    <a:pt x="19395" y="296308"/>
                  </a:cubicBezTo>
                  <a:cubicBezTo>
                    <a:pt x="30314" y="285937"/>
                    <a:pt x="44746" y="280218"/>
                    <a:pt x="59789" y="280218"/>
                  </a:cubicBezTo>
                  <a:close/>
                  <a:moveTo>
                    <a:pt x="59757" y="279792"/>
                  </a:moveTo>
                  <a:cubicBezTo>
                    <a:pt x="44559" y="279792"/>
                    <a:pt x="30049" y="285510"/>
                    <a:pt x="18975" y="295955"/>
                  </a:cubicBezTo>
                  <a:cubicBezTo>
                    <a:pt x="13248" y="301367"/>
                    <a:pt x="8742" y="307771"/>
                    <a:pt x="5534" y="315014"/>
                  </a:cubicBezTo>
                  <a:cubicBezTo>
                    <a:pt x="2174" y="322562"/>
                    <a:pt x="494" y="330567"/>
                    <a:pt x="494" y="338877"/>
                  </a:cubicBezTo>
                  <a:lnTo>
                    <a:pt x="494" y="477021"/>
                  </a:lnTo>
                  <a:cubicBezTo>
                    <a:pt x="494" y="509574"/>
                    <a:pt x="27070" y="536105"/>
                    <a:pt x="59680" y="536105"/>
                  </a:cubicBezTo>
                  <a:lnTo>
                    <a:pt x="358818" y="536105"/>
                  </a:lnTo>
                  <a:lnTo>
                    <a:pt x="358818" y="545940"/>
                  </a:lnTo>
                  <a:cubicBezTo>
                    <a:pt x="358818" y="554403"/>
                    <a:pt x="360575" y="562636"/>
                    <a:pt x="363935" y="570260"/>
                  </a:cubicBezTo>
                  <a:cubicBezTo>
                    <a:pt x="367143" y="577579"/>
                    <a:pt x="371801" y="584059"/>
                    <a:pt x="377605" y="589625"/>
                  </a:cubicBezTo>
                  <a:cubicBezTo>
                    <a:pt x="388908" y="600222"/>
                    <a:pt x="403571" y="606016"/>
                    <a:pt x="419074" y="606016"/>
                  </a:cubicBezTo>
                  <a:cubicBezTo>
                    <a:pt x="432820" y="606016"/>
                    <a:pt x="446338" y="601213"/>
                    <a:pt x="457106" y="592446"/>
                  </a:cubicBezTo>
                  <a:lnTo>
                    <a:pt x="571965" y="498444"/>
                  </a:lnTo>
                  <a:cubicBezTo>
                    <a:pt x="572958" y="497681"/>
                    <a:pt x="574409" y="496385"/>
                    <a:pt x="576089" y="494784"/>
                  </a:cubicBezTo>
                  <a:cubicBezTo>
                    <a:pt x="598389" y="472523"/>
                    <a:pt x="598465" y="436233"/>
                    <a:pt x="576165" y="413895"/>
                  </a:cubicBezTo>
                  <a:cubicBezTo>
                    <a:pt x="574409" y="412142"/>
                    <a:pt x="572805" y="410770"/>
                    <a:pt x="571736" y="409931"/>
                  </a:cubicBezTo>
                  <a:lnTo>
                    <a:pt x="455273" y="315777"/>
                  </a:lnTo>
                  <a:cubicBezTo>
                    <a:pt x="444734" y="307238"/>
                    <a:pt x="431522" y="302587"/>
                    <a:pt x="418081" y="302587"/>
                  </a:cubicBezTo>
                  <a:cubicBezTo>
                    <a:pt x="402883" y="302587"/>
                    <a:pt x="388373" y="308305"/>
                    <a:pt x="377300" y="318750"/>
                  </a:cubicBezTo>
                  <a:cubicBezTo>
                    <a:pt x="371572" y="324163"/>
                    <a:pt x="367066" y="330567"/>
                    <a:pt x="363859" y="337733"/>
                  </a:cubicBezTo>
                  <a:cubicBezTo>
                    <a:pt x="360499" y="345281"/>
                    <a:pt x="358818" y="353362"/>
                    <a:pt x="358818" y="361672"/>
                  </a:cubicBezTo>
                  <a:lnTo>
                    <a:pt x="358818" y="372422"/>
                  </a:lnTo>
                  <a:lnTo>
                    <a:pt x="164306" y="372422"/>
                  </a:lnTo>
                  <a:cubicBezTo>
                    <a:pt x="163771" y="364569"/>
                    <a:pt x="161709" y="356717"/>
                    <a:pt x="158273" y="349550"/>
                  </a:cubicBezTo>
                  <a:cubicBezTo>
                    <a:pt x="154225" y="341164"/>
                    <a:pt x="148192" y="333693"/>
                    <a:pt x="140937" y="327898"/>
                  </a:cubicBezTo>
                  <a:lnTo>
                    <a:pt x="96566" y="292676"/>
                  </a:lnTo>
                  <a:cubicBezTo>
                    <a:pt x="86104" y="284366"/>
                    <a:pt x="73045" y="279792"/>
                    <a:pt x="59757" y="279792"/>
                  </a:cubicBezTo>
                  <a:close/>
                  <a:moveTo>
                    <a:pt x="59789" y="279227"/>
                  </a:moveTo>
                  <a:cubicBezTo>
                    <a:pt x="73152" y="279227"/>
                    <a:pt x="86362" y="283878"/>
                    <a:pt x="96899" y="292266"/>
                  </a:cubicBezTo>
                  <a:lnTo>
                    <a:pt x="141264" y="327495"/>
                  </a:lnTo>
                  <a:cubicBezTo>
                    <a:pt x="148594" y="333290"/>
                    <a:pt x="154627" y="340839"/>
                    <a:pt x="158750" y="349303"/>
                  </a:cubicBezTo>
                  <a:cubicBezTo>
                    <a:pt x="162110" y="356319"/>
                    <a:pt x="164172" y="364096"/>
                    <a:pt x="164782" y="371950"/>
                  </a:cubicBezTo>
                  <a:lnTo>
                    <a:pt x="358276" y="371950"/>
                  </a:lnTo>
                  <a:lnTo>
                    <a:pt x="358276" y="361656"/>
                  </a:lnTo>
                  <a:cubicBezTo>
                    <a:pt x="358276" y="353268"/>
                    <a:pt x="360032" y="345186"/>
                    <a:pt x="363392" y="337560"/>
                  </a:cubicBezTo>
                  <a:cubicBezTo>
                    <a:pt x="366599" y="330316"/>
                    <a:pt x="371180" y="323835"/>
                    <a:pt x="376984" y="318345"/>
                  </a:cubicBezTo>
                  <a:cubicBezTo>
                    <a:pt x="388132" y="307822"/>
                    <a:pt x="402717" y="302027"/>
                    <a:pt x="418065" y="302027"/>
                  </a:cubicBezTo>
                  <a:cubicBezTo>
                    <a:pt x="431657" y="302027"/>
                    <a:pt x="444943" y="306754"/>
                    <a:pt x="455557" y="315371"/>
                  </a:cubicBezTo>
                  <a:lnTo>
                    <a:pt x="572004" y="409543"/>
                  </a:lnTo>
                  <a:cubicBezTo>
                    <a:pt x="573073" y="410382"/>
                    <a:pt x="574677" y="411754"/>
                    <a:pt x="576510" y="413584"/>
                  </a:cubicBezTo>
                  <a:cubicBezTo>
                    <a:pt x="598959" y="436079"/>
                    <a:pt x="598959" y="472680"/>
                    <a:pt x="576357" y="495099"/>
                  </a:cubicBezTo>
                  <a:cubicBezTo>
                    <a:pt x="574753" y="496776"/>
                    <a:pt x="573226" y="498072"/>
                    <a:pt x="572233" y="498835"/>
                  </a:cubicBezTo>
                  <a:lnTo>
                    <a:pt x="457390" y="592855"/>
                  </a:lnTo>
                  <a:cubicBezTo>
                    <a:pt x="446547" y="601700"/>
                    <a:pt x="432955" y="606580"/>
                    <a:pt x="419058" y="606580"/>
                  </a:cubicBezTo>
                  <a:cubicBezTo>
                    <a:pt x="403480" y="606580"/>
                    <a:pt x="388590" y="600709"/>
                    <a:pt x="377289" y="589957"/>
                  </a:cubicBezTo>
                  <a:cubicBezTo>
                    <a:pt x="371333" y="584467"/>
                    <a:pt x="366752" y="577909"/>
                    <a:pt x="363468" y="570512"/>
                  </a:cubicBezTo>
                  <a:cubicBezTo>
                    <a:pt x="360032" y="562811"/>
                    <a:pt x="358276" y="554499"/>
                    <a:pt x="358276" y="545959"/>
                  </a:cubicBezTo>
                  <a:lnTo>
                    <a:pt x="358276" y="536656"/>
                  </a:lnTo>
                  <a:lnTo>
                    <a:pt x="59713" y="536656"/>
                  </a:lnTo>
                  <a:cubicBezTo>
                    <a:pt x="26802" y="536656"/>
                    <a:pt x="0" y="509892"/>
                    <a:pt x="0" y="477027"/>
                  </a:cubicBezTo>
                  <a:lnTo>
                    <a:pt x="0" y="338857"/>
                  </a:lnTo>
                  <a:cubicBezTo>
                    <a:pt x="0" y="330469"/>
                    <a:pt x="1756" y="322386"/>
                    <a:pt x="5116" y="314761"/>
                  </a:cubicBezTo>
                  <a:cubicBezTo>
                    <a:pt x="8323" y="307517"/>
                    <a:pt x="12905" y="301035"/>
                    <a:pt x="18632" y="295621"/>
                  </a:cubicBezTo>
                  <a:cubicBezTo>
                    <a:pt x="29856" y="285022"/>
                    <a:pt x="44441" y="279227"/>
                    <a:pt x="59789" y="279227"/>
                  </a:cubicBezTo>
                  <a:close/>
                  <a:moveTo>
                    <a:pt x="174327" y="44608"/>
                  </a:moveTo>
                  <a:cubicBezTo>
                    <a:pt x="170661" y="44608"/>
                    <a:pt x="167225" y="45828"/>
                    <a:pt x="164247" y="48192"/>
                  </a:cubicBezTo>
                  <a:lnTo>
                    <a:pt x="49403" y="142211"/>
                  </a:lnTo>
                  <a:cubicBezTo>
                    <a:pt x="49098" y="142440"/>
                    <a:pt x="48793" y="142745"/>
                    <a:pt x="48487" y="142974"/>
                  </a:cubicBezTo>
                  <a:cubicBezTo>
                    <a:pt x="43371" y="148083"/>
                    <a:pt x="43371" y="156394"/>
                    <a:pt x="48487" y="161580"/>
                  </a:cubicBezTo>
                  <a:cubicBezTo>
                    <a:pt x="48793" y="161885"/>
                    <a:pt x="49098" y="162113"/>
                    <a:pt x="49480" y="162418"/>
                  </a:cubicBezTo>
                  <a:lnTo>
                    <a:pt x="165851" y="256590"/>
                  </a:lnTo>
                  <a:cubicBezTo>
                    <a:pt x="168600" y="258802"/>
                    <a:pt x="171883" y="259946"/>
                    <a:pt x="175319" y="259946"/>
                  </a:cubicBezTo>
                  <a:cubicBezTo>
                    <a:pt x="182573" y="259946"/>
                    <a:pt x="190438" y="254227"/>
                    <a:pt x="190438" y="244924"/>
                  </a:cubicBezTo>
                  <a:lnTo>
                    <a:pt x="190438" y="206111"/>
                  </a:lnTo>
                  <a:cubicBezTo>
                    <a:pt x="190438" y="197266"/>
                    <a:pt x="197616" y="190098"/>
                    <a:pt x="206550" y="190098"/>
                  </a:cubicBezTo>
                  <a:lnTo>
                    <a:pt x="456931" y="190098"/>
                  </a:lnTo>
                  <a:cubicBezTo>
                    <a:pt x="465788" y="190098"/>
                    <a:pt x="473042" y="197266"/>
                    <a:pt x="473042" y="206111"/>
                  </a:cubicBezTo>
                  <a:lnTo>
                    <a:pt x="473042" y="229978"/>
                  </a:lnTo>
                  <a:cubicBezTo>
                    <a:pt x="473042" y="235545"/>
                    <a:pt x="475562" y="240730"/>
                    <a:pt x="479915" y="244238"/>
                  </a:cubicBezTo>
                  <a:lnTo>
                    <a:pt x="524279" y="279466"/>
                  </a:lnTo>
                  <a:cubicBezTo>
                    <a:pt x="526952" y="281601"/>
                    <a:pt x="530235" y="282745"/>
                    <a:pt x="533595" y="282745"/>
                  </a:cubicBezTo>
                  <a:cubicBezTo>
                    <a:pt x="540849" y="282745"/>
                    <a:pt x="548714" y="277026"/>
                    <a:pt x="548714" y="267723"/>
                  </a:cubicBezTo>
                  <a:lnTo>
                    <a:pt x="548714" y="129553"/>
                  </a:lnTo>
                  <a:cubicBezTo>
                    <a:pt x="548714" y="121242"/>
                    <a:pt x="541995" y="114532"/>
                    <a:pt x="533671" y="114532"/>
                  </a:cubicBezTo>
                  <a:lnTo>
                    <a:pt x="206550" y="114532"/>
                  </a:lnTo>
                  <a:cubicBezTo>
                    <a:pt x="197616" y="114532"/>
                    <a:pt x="190438" y="107288"/>
                    <a:pt x="190438" y="98442"/>
                  </a:cubicBezTo>
                  <a:lnTo>
                    <a:pt x="190438" y="60621"/>
                  </a:lnTo>
                  <a:cubicBezTo>
                    <a:pt x="190438" y="50708"/>
                    <a:pt x="182115" y="44608"/>
                    <a:pt x="174327" y="44608"/>
                  </a:cubicBezTo>
                  <a:close/>
                  <a:moveTo>
                    <a:pt x="174289" y="44097"/>
                  </a:moveTo>
                  <a:cubicBezTo>
                    <a:pt x="182842" y="44097"/>
                    <a:pt x="190936" y="50806"/>
                    <a:pt x="190936" y="60641"/>
                  </a:cubicBezTo>
                  <a:lnTo>
                    <a:pt x="190936" y="98455"/>
                  </a:lnTo>
                  <a:cubicBezTo>
                    <a:pt x="190936" y="107070"/>
                    <a:pt x="197885" y="114008"/>
                    <a:pt x="206513" y="114008"/>
                  </a:cubicBezTo>
                  <a:lnTo>
                    <a:pt x="533641" y="114008"/>
                  </a:lnTo>
                  <a:cubicBezTo>
                    <a:pt x="542193" y="114008"/>
                    <a:pt x="549218" y="120945"/>
                    <a:pt x="549218" y="129560"/>
                  </a:cubicBezTo>
                  <a:lnTo>
                    <a:pt x="549218" y="267704"/>
                  </a:lnTo>
                  <a:cubicBezTo>
                    <a:pt x="549218" y="276929"/>
                    <a:pt x="541582" y="283257"/>
                    <a:pt x="533564" y="283257"/>
                  </a:cubicBezTo>
                  <a:cubicBezTo>
                    <a:pt x="530281" y="283257"/>
                    <a:pt x="526845" y="282190"/>
                    <a:pt x="523943" y="279826"/>
                  </a:cubicBezTo>
                  <a:lnTo>
                    <a:pt x="479578" y="244604"/>
                  </a:lnTo>
                  <a:cubicBezTo>
                    <a:pt x="475072" y="241021"/>
                    <a:pt x="472476" y="235684"/>
                    <a:pt x="472476" y="229966"/>
                  </a:cubicBezTo>
                  <a:lnTo>
                    <a:pt x="472476" y="206104"/>
                  </a:lnTo>
                  <a:cubicBezTo>
                    <a:pt x="472476" y="197565"/>
                    <a:pt x="465527" y="190551"/>
                    <a:pt x="456899" y="190551"/>
                  </a:cubicBezTo>
                  <a:lnTo>
                    <a:pt x="206513" y="190551"/>
                  </a:lnTo>
                  <a:cubicBezTo>
                    <a:pt x="197885" y="190551"/>
                    <a:pt x="190936" y="197565"/>
                    <a:pt x="190936" y="206104"/>
                  </a:cubicBezTo>
                  <a:lnTo>
                    <a:pt x="190936" y="244909"/>
                  </a:lnTo>
                  <a:cubicBezTo>
                    <a:pt x="190936" y="254134"/>
                    <a:pt x="183300" y="260462"/>
                    <a:pt x="175282" y="260462"/>
                  </a:cubicBezTo>
                  <a:cubicBezTo>
                    <a:pt x="171922" y="260462"/>
                    <a:pt x="168486" y="259394"/>
                    <a:pt x="165508" y="256955"/>
                  </a:cubicBezTo>
                  <a:lnTo>
                    <a:pt x="49058" y="162800"/>
                  </a:lnTo>
                  <a:cubicBezTo>
                    <a:pt x="48753" y="162495"/>
                    <a:pt x="48371" y="162190"/>
                    <a:pt x="48066" y="161885"/>
                  </a:cubicBezTo>
                  <a:cubicBezTo>
                    <a:pt x="42797" y="156625"/>
                    <a:pt x="42797" y="147934"/>
                    <a:pt x="48142" y="142673"/>
                  </a:cubicBezTo>
                  <a:cubicBezTo>
                    <a:pt x="48448" y="142368"/>
                    <a:pt x="48753" y="142063"/>
                    <a:pt x="49058" y="141835"/>
                  </a:cubicBezTo>
                  <a:lnTo>
                    <a:pt x="163904" y="47833"/>
                  </a:lnTo>
                  <a:cubicBezTo>
                    <a:pt x="167111" y="45241"/>
                    <a:pt x="170777" y="44097"/>
                    <a:pt x="174289" y="44097"/>
                  </a:cubicBezTo>
                  <a:close/>
                  <a:moveTo>
                    <a:pt x="174327" y="43540"/>
                  </a:moveTo>
                  <a:cubicBezTo>
                    <a:pt x="170432" y="43540"/>
                    <a:pt x="166767" y="44913"/>
                    <a:pt x="163636" y="47429"/>
                  </a:cubicBezTo>
                  <a:lnTo>
                    <a:pt x="48793" y="141449"/>
                  </a:lnTo>
                  <a:cubicBezTo>
                    <a:pt x="48411" y="141678"/>
                    <a:pt x="48105" y="141983"/>
                    <a:pt x="47800" y="142288"/>
                  </a:cubicBezTo>
                  <a:cubicBezTo>
                    <a:pt x="42302" y="147778"/>
                    <a:pt x="42226" y="156776"/>
                    <a:pt x="47800" y="162266"/>
                  </a:cubicBezTo>
                  <a:cubicBezTo>
                    <a:pt x="48105" y="162647"/>
                    <a:pt x="48487" y="162876"/>
                    <a:pt x="48793" y="163181"/>
                  </a:cubicBezTo>
                  <a:lnTo>
                    <a:pt x="165240" y="257353"/>
                  </a:lnTo>
                  <a:cubicBezTo>
                    <a:pt x="168141" y="259717"/>
                    <a:pt x="171654" y="261013"/>
                    <a:pt x="175319" y="261013"/>
                  </a:cubicBezTo>
                  <a:cubicBezTo>
                    <a:pt x="183031" y="261013"/>
                    <a:pt x="191431" y="254837"/>
                    <a:pt x="191431" y="244924"/>
                  </a:cubicBezTo>
                  <a:lnTo>
                    <a:pt x="191431" y="206111"/>
                  </a:lnTo>
                  <a:cubicBezTo>
                    <a:pt x="191431" y="197876"/>
                    <a:pt x="198227" y="191089"/>
                    <a:pt x="206550" y="191089"/>
                  </a:cubicBezTo>
                  <a:lnTo>
                    <a:pt x="456931" y="191089"/>
                  </a:lnTo>
                  <a:cubicBezTo>
                    <a:pt x="465254" y="191089"/>
                    <a:pt x="472050" y="197876"/>
                    <a:pt x="472050" y="206111"/>
                  </a:cubicBezTo>
                  <a:lnTo>
                    <a:pt x="472050" y="229978"/>
                  </a:lnTo>
                  <a:cubicBezTo>
                    <a:pt x="472050" y="235850"/>
                    <a:pt x="474646" y="241340"/>
                    <a:pt x="479304" y="245000"/>
                  </a:cubicBezTo>
                  <a:lnTo>
                    <a:pt x="523668" y="280229"/>
                  </a:lnTo>
                  <a:cubicBezTo>
                    <a:pt x="526570" y="282593"/>
                    <a:pt x="530006" y="283813"/>
                    <a:pt x="533595" y="283813"/>
                  </a:cubicBezTo>
                  <a:cubicBezTo>
                    <a:pt x="541384" y="283813"/>
                    <a:pt x="549707" y="277636"/>
                    <a:pt x="549707" y="267723"/>
                  </a:cubicBezTo>
                  <a:lnTo>
                    <a:pt x="549707" y="129553"/>
                  </a:lnTo>
                  <a:cubicBezTo>
                    <a:pt x="549707" y="120708"/>
                    <a:pt x="542529" y="113464"/>
                    <a:pt x="533671" y="113464"/>
                  </a:cubicBezTo>
                  <a:lnTo>
                    <a:pt x="206550" y="113464"/>
                  </a:lnTo>
                  <a:cubicBezTo>
                    <a:pt x="198227" y="113464"/>
                    <a:pt x="191431" y="106754"/>
                    <a:pt x="191431" y="98442"/>
                  </a:cubicBezTo>
                  <a:lnTo>
                    <a:pt x="191431" y="60621"/>
                  </a:lnTo>
                  <a:cubicBezTo>
                    <a:pt x="191431" y="50098"/>
                    <a:pt x="182573" y="43540"/>
                    <a:pt x="174327" y="43540"/>
                  </a:cubicBezTo>
                  <a:close/>
                  <a:moveTo>
                    <a:pt x="174327" y="991"/>
                  </a:moveTo>
                  <a:cubicBezTo>
                    <a:pt x="189675" y="991"/>
                    <a:pt x="204259" y="6786"/>
                    <a:pt x="215408" y="17309"/>
                  </a:cubicBezTo>
                  <a:cubicBezTo>
                    <a:pt x="221211" y="22800"/>
                    <a:pt x="225792" y="29205"/>
                    <a:pt x="228999" y="36449"/>
                  </a:cubicBezTo>
                  <a:cubicBezTo>
                    <a:pt x="232359" y="44074"/>
                    <a:pt x="234039" y="52157"/>
                    <a:pt x="234039" y="60621"/>
                  </a:cubicBezTo>
                  <a:lnTo>
                    <a:pt x="234039" y="70915"/>
                  </a:lnTo>
                  <a:lnTo>
                    <a:pt x="533671" y="70915"/>
                  </a:lnTo>
                  <a:cubicBezTo>
                    <a:pt x="565971" y="70915"/>
                    <a:pt x="592315" y="97222"/>
                    <a:pt x="592315" y="129553"/>
                  </a:cubicBezTo>
                  <a:lnTo>
                    <a:pt x="592315" y="267723"/>
                  </a:lnTo>
                  <a:cubicBezTo>
                    <a:pt x="592315" y="275959"/>
                    <a:pt x="590635" y="283965"/>
                    <a:pt x="587352" y="291438"/>
                  </a:cubicBezTo>
                  <a:cubicBezTo>
                    <a:pt x="584221" y="298529"/>
                    <a:pt x="579716" y="304858"/>
                    <a:pt x="573989" y="310272"/>
                  </a:cubicBezTo>
                  <a:cubicBezTo>
                    <a:pt x="562993" y="320643"/>
                    <a:pt x="548638" y="326285"/>
                    <a:pt x="533595" y="326285"/>
                  </a:cubicBezTo>
                  <a:cubicBezTo>
                    <a:pt x="520461" y="326285"/>
                    <a:pt x="507480" y="321787"/>
                    <a:pt x="497095" y="313551"/>
                  </a:cubicBezTo>
                  <a:lnTo>
                    <a:pt x="452731" y="278323"/>
                  </a:lnTo>
                  <a:cubicBezTo>
                    <a:pt x="445477" y="272527"/>
                    <a:pt x="439597" y="265131"/>
                    <a:pt x="435550" y="256819"/>
                  </a:cubicBezTo>
                  <a:cubicBezTo>
                    <a:pt x="432190" y="249804"/>
                    <a:pt x="430129" y="241950"/>
                    <a:pt x="429594" y="234096"/>
                  </a:cubicBezTo>
                  <a:lnTo>
                    <a:pt x="429518" y="233638"/>
                  </a:lnTo>
                  <a:lnTo>
                    <a:pt x="234039" y="233638"/>
                  </a:lnTo>
                  <a:lnTo>
                    <a:pt x="234039" y="244924"/>
                  </a:lnTo>
                  <a:cubicBezTo>
                    <a:pt x="234039" y="253159"/>
                    <a:pt x="232359" y="261166"/>
                    <a:pt x="229076" y="268638"/>
                  </a:cubicBezTo>
                  <a:cubicBezTo>
                    <a:pt x="225945" y="275730"/>
                    <a:pt x="221440" y="282059"/>
                    <a:pt x="215713" y="287473"/>
                  </a:cubicBezTo>
                  <a:cubicBezTo>
                    <a:pt x="204717" y="297843"/>
                    <a:pt x="190362" y="303562"/>
                    <a:pt x="175319" y="303562"/>
                  </a:cubicBezTo>
                  <a:cubicBezTo>
                    <a:pt x="161956" y="303562"/>
                    <a:pt x="148899" y="298911"/>
                    <a:pt x="138438" y="290447"/>
                  </a:cubicBezTo>
                  <a:lnTo>
                    <a:pt x="21991" y="196275"/>
                  </a:lnTo>
                  <a:cubicBezTo>
                    <a:pt x="20922" y="195436"/>
                    <a:pt x="19394" y="194063"/>
                    <a:pt x="17562" y="192309"/>
                  </a:cubicBezTo>
                  <a:cubicBezTo>
                    <a:pt x="-4506" y="170196"/>
                    <a:pt x="-4430" y="134205"/>
                    <a:pt x="17714" y="112168"/>
                  </a:cubicBezTo>
                  <a:cubicBezTo>
                    <a:pt x="19394" y="110490"/>
                    <a:pt x="20845" y="109270"/>
                    <a:pt x="21762" y="108508"/>
                  </a:cubicBezTo>
                  <a:lnTo>
                    <a:pt x="136605" y="14564"/>
                  </a:lnTo>
                  <a:cubicBezTo>
                    <a:pt x="147296" y="5795"/>
                    <a:pt x="160658" y="991"/>
                    <a:pt x="174327" y="991"/>
                  </a:cubicBezTo>
                  <a:close/>
                  <a:moveTo>
                    <a:pt x="174289" y="565"/>
                  </a:moveTo>
                  <a:cubicBezTo>
                    <a:pt x="160544" y="565"/>
                    <a:pt x="147029" y="5368"/>
                    <a:pt x="136262" y="14135"/>
                  </a:cubicBezTo>
                  <a:lnTo>
                    <a:pt x="21416" y="108137"/>
                  </a:lnTo>
                  <a:cubicBezTo>
                    <a:pt x="20423" y="108900"/>
                    <a:pt x="18973" y="110120"/>
                    <a:pt x="17293" y="111797"/>
                  </a:cubicBezTo>
                  <a:cubicBezTo>
                    <a:pt x="-5005" y="134058"/>
                    <a:pt x="-5081" y="170348"/>
                    <a:pt x="17216" y="192686"/>
                  </a:cubicBezTo>
                  <a:cubicBezTo>
                    <a:pt x="18973" y="194439"/>
                    <a:pt x="20576" y="195811"/>
                    <a:pt x="21645" y="196650"/>
                  </a:cubicBezTo>
                  <a:lnTo>
                    <a:pt x="138095" y="290805"/>
                  </a:lnTo>
                  <a:cubicBezTo>
                    <a:pt x="148632" y="299343"/>
                    <a:pt x="161843" y="303994"/>
                    <a:pt x="175282" y="303994"/>
                  </a:cubicBezTo>
                  <a:cubicBezTo>
                    <a:pt x="190478" y="303994"/>
                    <a:pt x="204986" y="298276"/>
                    <a:pt x="216058" y="287831"/>
                  </a:cubicBezTo>
                  <a:cubicBezTo>
                    <a:pt x="221785" y="282418"/>
                    <a:pt x="226291" y="276014"/>
                    <a:pt x="229498" y="268848"/>
                  </a:cubicBezTo>
                  <a:cubicBezTo>
                    <a:pt x="232858" y="261300"/>
                    <a:pt x="234538" y="253219"/>
                    <a:pt x="234538" y="244909"/>
                  </a:cubicBezTo>
                  <a:lnTo>
                    <a:pt x="234538" y="234159"/>
                  </a:lnTo>
                  <a:lnTo>
                    <a:pt x="429027" y="234159"/>
                  </a:lnTo>
                  <a:cubicBezTo>
                    <a:pt x="429562" y="242012"/>
                    <a:pt x="431623" y="249864"/>
                    <a:pt x="435060" y="257031"/>
                  </a:cubicBezTo>
                  <a:cubicBezTo>
                    <a:pt x="439107" y="265417"/>
                    <a:pt x="445139" y="272888"/>
                    <a:pt x="452393" y="278683"/>
                  </a:cubicBezTo>
                  <a:lnTo>
                    <a:pt x="496759" y="313905"/>
                  </a:lnTo>
                  <a:cubicBezTo>
                    <a:pt x="507220" y="322215"/>
                    <a:pt x="520278" y="326789"/>
                    <a:pt x="533564" y="326789"/>
                  </a:cubicBezTo>
                  <a:cubicBezTo>
                    <a:pt x="548760" y="326789"/>
                    <a:pt x="563269" y="321071"/>
                    <a:pt x="574341" y="310550"/>
                  </a:cubicBezTo>
                  <a:cubicBezTo>
                    <a:pt x="580068" y="305137"/>
                    <a:pt x="584573" y="298810"/>
                    <a:pt x="587780" y="291567"/>
                  </a:cubicBezTo>
                  <a:cubicBezTo>
                    <a:pt x="591140" y="284019"/>
                    <a:pt x="592820" y="276014"/>
                    <a:pt x="592820" y="267704"/>
                  </a:cubicBezTo>
                  <a:lnTo>
                    <a:pt x="592820" y="129560"/>
                  </a:lnTo>
                  <a:cubicBezTo>
                    <a:pt x="592820" y="97007"/>
                    <a:pt x="566247" y="70476"/>
                    <a:pt x="533641" y="70476"/>
                  </a:cubicBezTo>
                  <a:lnTo>
                    <a:pt x="234538" y="70476"/>
                  </a:lnTo>
                  <a:lnTo>
                    <a:pt x="234538" y="60641"/>
                  </a:lnTo>
                  <a:cubicBezTo>
                    <a:pt x="234538" y="52102"/>
                    <a:pt x="232781" y="43945"/>
                    <a:pt x="229421" y="36321"/>
                  </a:cubicBezTo>
                  <a:cubicBezTo>
                    <a:pt x="226138" y="29002"/>
                    <a:pt x="221556" y="22522"/>
                    <a:pt x="215753" y="16956"/>
                  </a:cubicBezTo>
                  <a:cubicBezTo>
                    <a:pt x="204452" y="6359"/>
                    <a:pt x="189790" y="565"/>
                    <a:pt x="174289" y="565"/>
                  </a:cubicBezTo>
                  <a:close/>
                  <a:moveTo>
                    <a:pt x="174327" y="0"/>
                  </a:moveTo>
                  <a:cubicBezTo>
                    <a:pt x="189904" y="0"/>
                    <a:pt x="204794" y="5871"/>
                    <a:pt x="216095" y="16623"/>
                  </a:cubicBezTo>
                  <a:cubicBezTo>
                    <a:pt x="221974" y="22113"/>
                    <a:pt x="226632" y="28671"/>
                    <a:pt x="229916" y="36068"/>
                  </a:cubicBezTo>
                  <a:cubicBezTo>
                    <a:pt x="233352" y="43769"/>
                    <a:pt x="235108" y="52081"/>
                    <a:pt x="235108" y="60621"/>
                  </a:cubicBezTo>
                  <a:lnTo>
                    <a:pt x="235108" y="69924"/>
                  </a:lnTo>
                  <a:lnTo>
                    <a:pt x="533671" y="69924"/>
                  </a:lnTo>
                  <a:cubicBezTo>
                    <a:pt x="566582" y="69924"/>
                    <a:pt x="593384" y="96688"/>
                    <a:pt x="593384" y="129553"/>
                  </a:cubicBezTo>
                  <a:lnTo>
                    <a:pt x="593384" y="267723"/>
                  </a:lnTo>
                  <a:cubicBezTo>
                    <a:pt x="593384" y="276111"/>
                    <a:pt x="591628" y="284194"/>
                    <a:pt x="588268" y="291819"/>
                  </a:cubicBezTo>
                  <a:cubicBezTo>
                    <a:pt x="585061" y="299063"/>
                    <a:pt x="580479" y="305545"/>
                    <a:pt x="574752" y="310959"/>
                  </a:cubicBezTo>
                  <a:cubicBezTo>
                    <a:pt x="563528" y="321558"/>
                    <a:pt x="548943" y="327353"/>
                    <a:pt x="533595" y="327353"/>
                  </a:cubicBezTo>
                  <a:cubicBezTo>
                    <a:pt x="520232" y="327353"/>
                    <a:pt x="507022" y="322702"/>
                    <a:pt x="496485" y="314314"/>
                  </a:cubicBezTo>
                  <a:lnTo>
                    <a:pt x="452120" y="279085"/>
                  </a:lnTo>
                  <a:cubicBezTo>
                    <a:pt x="444790" y="273290"/>
                    <a:pt x="438757" y="265665"/>
                    <a:pt x="434634" y="257277"/>
                  </a:cubicBezTo>
                  <a:cubicBezTo>
                    <a:pt x="431274" y="250261"/>
                    <a:pt x="429136" y="242407"/>
                    <a:pt x="428602" y="234630"/>
                  </a:cubicBezTo>
                  <a:lnTo>
                    <a:pt x="235108" y="234630"/>
                  </a:lnTo>
                  <a:lnTo>
                    <a:pt x="235108" y="244924"/>
                  </a:lnTo>
                  <a:cubicBezTo>
                    <a:pt x="235108" y="253312"/>
                    <a:pt x="233352" y="261394"/>
                    <a:pt x="229992" y="269020"/>
                  </a:cubicBezTo>
                  <a:cubicBezTo>
                    <a:pt x="226785" y="276264"/>
                    <a:pt x="222204" y="282745"/>
                    <a:pt x="216400" y="288235"/>
                  </a:cubicBezTo>
                  <a:cubicBezTo>
                    <a:pt x="205252" y="298758"/>
                    <a:pt x="190667" y="304553"/>
                    <a:pt x="175319" y="304553"/>
                  </a:cubicBezTo>
                  <a:cubicBezTo>
                    <a:pt x="161727" y="304553"/>
                    <a:pt x="148441" y="299826"/>
                    <a:pt x="137827" y="291209"/>
                  </a:cubicBezTo>
                  <a:lnTo>
                    <a:pt x="21380" y="197037"/>
                  </a:lnTo>
                  <a:cubicBezTo>
                    <a:pt x="20311" y="196198"/>
                    <a:pt x="18707" y="194826"/>
                    <a:pt x="16875" y="192996"/>
                  </a:cubicBezTo>
                  <a:cubicBezTo>
                    <a:pt x="-5575" y="170501"/>
                    <a:pt x="-5575" y="133900"/>
                    <a:pt x="17027" y="111405"/>
                  </a:cubicBezTo>
                  <a:cubicBezTo>
                    <a:pt x="18707" y="109804"/>
                    <a:pt x="20158" y="108508"/>
                    <a:pt x="21151" y="107745"/>
                  </a:cubicBezTo>
                  <a:lnTo>
                    <a:pt x="135994" y="13725"/>
                  </a:lnTo>
                  <a:cubicBezTo>
                    <a:pt x="146837" y="4880"/>
                    <a:pt x="160429" y="0"/>
                    <a:pt x="174327" y="0"/>
                  </a:cubicBezTo>
                  <a:close/>
                </a:path>
              </a:pathLst>
            </a:cu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46" name="îŝḷîḓé-Oval 18"/>
            <p:cNvSpPr/>
            <p:nvPr/>
          </p:nvSpPr>
          <p:spPr>
            <a:xfrm>
              <a:off x="4869985" y="4241735"/>
              <a:ext cx="225240" cy="231664"/>
            </a:xfrm>
            <a:custGeom>
              <a:avLst/>
              <a:gdLst>
                <a:gd name="T0" fmla="*/ 6023 w 6383"/>
                <a:gd name="T1" fmla="*/ 2985 h 6575"/>
                <a:gd name="T2" fmla="*/ 5921 w 6383"/>
                <a:gd name="T3" fmla="*/ 1957 h 6575"/>
                <a:gd name="T4" fmla="*/ 5304 w 6383"/>
                <a:gd name="T5" fmla="*/ 1379 h 6575"/>
                <a:gd name="T6" fmla="*/ 4619 w 6383"/>
                <a:gd name="T7" fmla="*/ 608 h 6575"/>
                <a:gd name="T8" fmla="*/ 3777 w 6383"/>
                <a:gd name="T9" fmla="*/ 501 h 6575"/>
                <a:gd name="T10" fmla="*/ 2768 w 6383"/>
                <a:gd name="T11" fmla="*/ 280 h 6575"/>
                <a:gd name="T12" fmla="*/ 2028 w 6383"/>
                <a:gd name="T13" fmla="*/ 688 h 6575"/>
                <a:gd name="T14" fmla="*/ 1083 w 6383"/>
                <a:gd name="T15" fmla="*/ 1103 h 6575"/>
                <a:gd name="T16" fmla="*/ 723 w 6383"/>
                <a:gd name="T17" fmla="*/ 1868 h 6575"/>
                <a:gd name="T18" fmla="*/ 201 w 6383"/>
                <a:gd name="T19" fmla="*/ 2759 h 6575"/>
                <a:gd name="T20" fmla="*/ 360 w 6383"/>
                <a:gd name="T21" fmla="*/ 3591 h 6575"/>
                <a:gd name="T22" fmla="*/ 461 w 6383"/>
                <a:gd name="T23" fmla="*/ 4619 h 6575"/>
                <a:gd name="T24" fmla="*/ 1079 w 6383"/>
                <a:gd name="T25" fmla="*/ 5197 h 6575"/>
                <a:gd name="T26" fmla="*/ 1764 w 6383"/>
                <a:gd name="T27" fmla="*/ 5968 h 6575"/>
                <a:gd name="T28" fmla="*/ 2604 w 6383"/>
                <a:gd name="T29" fmla="*/ 6073 h 6575"/>
                <a:gd name="T30" fmla="*/ 3613 w 6383"/>
                <a:gd name="T31" fmla="*/ 6295 h 6575"/>
                <a:gd name="T32" fmla="*/ 4353 w 6383"/>
                <a:gd name="T33" fmla="*/ 5888 h 6575"/>
                <a:gd name="T34" fmla="*/ 5299 w 6383"/>
                <a:gd name="T35" fmla="*/ 5473 h 6575"/>
                <a:gd name="T36" fmla="*/ 5659 w 6383"/>
                <a:gd name="T37" fmla="*/ 4708 h 6575"/>
                <a:gd name="T38" fmla="*/ 6180 w 6383"/>
                <a:gd name="T39" fmla="*/ 3817 h 6575"/>
                <a:gd name="T40" fmla="*/ 3877 w 6383"/>
                <a:gd name="T41" fmla="*/ 4231 h 6575"/>
                <a:gd name="T42" fmla="*/ 3381 w 6383"/>
                <a:gd name="T43" fmla="*/ 4613 h 6575"/>
                <a:gd name="T44" fmla="*/ 3287 w 6383"/>
                <a:gd name="T45" fmla="*/ 4924 h 6575"/>
                <a:gd name="T46" fmla="*/ 2960 w 6383"/>
                <a:gd name="T47" fmla="*/ 4820 h 6575"/>
                <a:gd name="T48" fmla="*/ 2844 w 6383"/>
                <a:gd name="T49" fmla="*/ 4529 h 6575"/>
                <a:gd name="T50" fmla="*/ 2356 w 6383"/>
                <a:gd name="T51" fmla="*/ 4233 h 6575"/>
                <a:gd name="T52" fmla="*/ 2560 w 6383"/>
                <a:gd name="T53" fmla="*/ 3940 h 6575"/>
                <a:gd name="T54" fmla="*/ 3307 w 6383"/>
                <a:gd name="T55" fmla="*/ 4036 h 6575"/>
                <a:gd name="T56" fmla="*/ 3193 w 6383"/>
                <a:gd name="T57" fmla="*/ 3535 h 6575"/>
                <a:gd name="T58" fmla="*/ 2365 w 6383"/>
                <a:gd name="T59" fmla="*/ 2705 h 6575"/>
                <a:gd name="T60" fmla="*/ 2991 w 6383"/>
                <a:gd name="T61" fmla="*/ 1897 h 6575"/>
                <a:gd name="T62" fmla="*/ 3105 w 6383"/>
                <a:gd name="T63" fmla="*/ 1651 h 6575"/>
                <a:gd name="T64" fmla="*/ 3401 w 6383"/>
                <a:gd name="T65" fmla="*/ 1856 h 6575"/>
                <a:gd name="T66" fmla="*/ 3865 w 6383"/>
                <a:gd name="T67" fmla="*/ 2119 h 6575"/>
                <a:gd name="T68" fmla="*/ 3847 w 6383"/>
                <a:gd name="T69" fmla="*/ 2508 h 6575"/>
                <a:gd name="T70" fmla="*/ 3208 w 6383"/>
                <a:gd name="T71" fmla="*/ 2464 h 6575"/>
                <a:gd name="T72" fmla="*/ 3025 w 6383"/>
                <a:gd name="T73" fmla="*/ 2832 h 6575"/>
                <a:gd name="T74" fmla="*/ 3647 w 6383"/>
                <a:gd name="T75" fmla="*/ 3137 h 6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383" h="6575">
                  <a:moveTo>
                    <a:pt x="6023" y="3591"/>
                  </a:moveTo>
                  <a:cubicBezTo>
                    <a:pt x="5895" y="3409"/>
                    <a:pt x="5895" y="3167"/>
                    <a:pt x="6023" y="2985"/>
                  </a:cubicBezTo>
                  <a:lnTo>
                    <a:pt x="6181" y="2759"/>
                  </a:lnTo>
                  <a:cubicBezTo>
                    <a:pt x="6383" y="2472"/>
                    <a:pt x="6253" y="2072"/>
                    <a:pt x="5921" y="1957"/>
                  </a:cubicBezTo>
                  <a:lnTo>
                    <a:pt x="5660" y="1868"/>
                  </a:lnTo>
                  <a:cubicBezTo>
                    <a:pt x="5451" y="1796"/>
                    <a:pt x="5308" y="1600"/>
                    <a:pt x="5304" y="1379"/>
                  </a:cubicBezTo>
                  <a:lnTo>
                    <a:pt x="5300" y="1103"/>
                  </a:lnTo>
                  <a:cubicBezTo>
                    <a:pt x="5295" y="752"/>
                    <a:pt x="4953" y="505"/>
                    <a:pt x="4619" y="608"/>
                  </a:cubicBezTo>
                  <a:lnTo>
                    <a:pt x="4353" y="688"/>
                  </a:lnTo>
                  <a:cubicBezTo>
                    <a:pt x="4141" y="753"/>
                    <a:pt x="3911" y="679"/>
                    <a:pt x="3777" y="501"/>
                  </a:cubicBezTo>
                  <a:lnTo>
                    <a:pt x="3611" y="280"/>
                  </a:lnTo>
                  <a:cubicBezTo>
                    <a:pt x="3400" y="0"/>
                    <a:pt x="2979" y="0"/>
                    <a:pt x="2768" y="280"/>
                  </a:cubicBezTo>
                  <a:lnTo>
                    <a:pt x="2604" y="501"/>
                  </a:lnTo>
                  <a:cubicBezTo>
                    <a:pt x="2471" y="679"/>
                    <a:pt x="2240" y="753"/>
                    <a:pt x="2028" y="688"/>
                  </a:cubicBezTo>
                  <a:lnTo>
                    <a:pt x="1764" y="608"/>
                  </a:lnTo>
                  <a:cubicBezTo>
                    <a:pt x="1429" y="505"/>
                    <a:pt x="1088" y="752"/>
                    <a:pt x="1083" y="1103"/>
                  </a:cubicBezTo>
                  <a:lnTo>
                    <a:pt x="1079" y="1379"/>
                  </a:lnTo>
                  <a:cubicBezTo>
                    <a:pt x="1075" y="1600"/>
                    <a:pt x="933" y="1796"/>
                    <a:pt x="723" y="1868"/>
                  </a:cubicBezTo>
                  <a:lnTo>
                    <a:pt x="461" y="1957"/>
                  </a:lnTo>
                  <a:cubicBezTo>
                    <a:pt x="129" y="2071"/>
                    <a:pt x="0" y="2471"/>
                    <a:pt x="201" y="2759"/>
                  </a:cubicBezTo>
                  <a:lnTo>
                    <a:pt x="360" y="2985"/>
                  </a:lnTo>
                  <a:cubicBezTo>
                    <a:pt x="488" y="3167"/>
                    <a:pt x="488" y="3409"/>
                    <a:pt x="360" y="3591"/>
                  </a:cubicBezTo>
                  <a:lnTo>
                    <a:pt x="201" y="3817"/>
                  </a:lnTo>
                  <a:cubicBezTo>
                    <a:pt x="0" y="4104"/>
                    <a:pt x="129" y="4504"/>
                    <a:pt x="461" y="4619"/>
                  </a:cubicBezTo>
                  <a:lnTo>
                    <a:pt x="723" y="4708"/>
                  </a:lnTo>
                  <a:cubicBezTo>
                    <a:pt x="932" y="4780"/>
                    <a:pt x="1075" y="4976"/>
                    <a:pt x="1079" y="5197"/>
                  </a:cubicBezTo>
                  <a:lnTo>
                    <a:pt x="1083" y="5473"/>
                  </a:lnTo>
                  <a:cubicBezTo>
                    <a:pt x="1088" y="5824"/>
                    <a:pt x="1429" y="6071"/>
                    <a:pt x="1764" y="5968"/>
                  </a:cubicBezTo>
                  <a:lnTo>
                    <a:pt x="2028" y="5887"/>
                  </a:lnTo>
                  <a:cubicBezTo>
                    <a:pt x="2240" y="5821"/>
                    <a:pt x="2471" y="5896"/>
                    <a:pt x="2604" y="6073"/>
                  </a:cubicBezTo>
                  <a:lnTo>
                    <a:pt x="2771" y="6295"/>
                  </a:lnTo>
                  <a:cubicBezTo>
                    <a:pt x="2981" y="6575"/>
                    <a:pt x="3403" y="6575"/>
                    <a:pt x="3613" y="6295"/>
                  </a:cubicBezTo>
                  <a:lnTo>
                    <a:pt x="3777" y="6075"/>
                  </a:lnTo>
                  <a:cubicBezTo>
                    <a:pt x="3911" y="5897"/>
                    <a:pt x="4141" y="5823"/>
                    <a:pt x="4353" y="5888"/>
                  </a:cubicBezTo>
                  <a:lnTo>
                    <a:pt x="4617" y="5968"/>
                  </a:lnTo>
                  <a:cubicBezTo>
                    <a:pt x="4952" y="6071"/>
                    <a:pt x="5293" y="5824"/>
                    <a:pt x="5299" y="5473"/>
                  </a:cubicBezTo>
                  <a:lnTo>
                    <a:pt x="5303" y="5197"/>
                  </a:lnTo>
                  <a:cubicBezTo>
                    <a:pt x="5307" y="4976"/>
                    <a:pt x="5448" y="4780"/>
                    <a:pt x="5659" y="4708"/>
                  </a:cubicBezTo>
                  <a:lnTo>
                    <a:pt x="5920" y="4619"/>
                  </a:lnTo>
                  <a:cubicBezTo>
                    <a:pt x="6252" y="4505"/>
                    <a:pt x="6381" y="4105"/>
                    <a:pt x="6180" y="3817"/>
                  </a:cubicBezTo>
                  <a:lnTo>
                    <a:pt x="6023" y="3591"/>
                  </a:lnTo>
                  <a:close/>
                  <a:moveTo>
                    <a:pt x="3877" y="4231"/>
                  </a:moveTo>
                  <a:cubicBezTo>
                    <a:pt x="3773" y="4357"/>
                    <a:pt x="3637" y="4443"/>
                    <a:pt x="3479" y="4487"/>
                  </a:cubicBezTo>
                  <a:cubicBezTo>
                    <a:pt x="3409" y="4505"/>
                    <a:pt x="3379" y="4541"/>
                    <a:pt x="3381" y="4613"/>
                  </a:cubicBezTo>
                  <a:cubicBezTo>
                    <a:pt x="3384" y="4684"/>
                    <a:pt x="3381" y="4755"/>
                    <a:pt x="3381" y="4825"/>
                  </a:cubicBezTo>
                  <a:cubicBezTo>
                    <a:pt x="3381" y="4888"/>
                    <a:pt x="3349" y="4923"/>
                    <a:pt x="3287" y="4924"/>
                  </a:cubicBezTo>
                  <a:cubicBezTo>
                    <a:pt x="3211" y="4925"/>
                    <a:pt x="3135" y="4925"/>
                    <a:pt x="3059" y="4924"/>
                  </a:cubicBezTo>
                  <a:cubicBezTo>
                    <a:pt x="2992" y="4923"/>
                    <a:pt x="2961" y="4885"/>
                    <a:pt x="2960" y="4820"/>
                  </a:cubicBezTo>
                  <a:cubicBezTo>
                    <a:pt x="2960" y="4768"/>
                    <a:pt x="2959" y="4717"/>
                    <a:pt x="2959" y="4665"/>
                  </a:cubicBezTo>
                  <a:cubicBezTo>
                    <a:pt x="2957" y="4552"/>
                    <a:pt x="2953" y="4547"/>
                    <a:pt x="2844" y="4529"/>
                  </a:cubicBezTo>
                  <a:cubicBezTo>
                    <a:pt x="2704" y="4507"/>
                    <a:pt x="2567" y="4475"/>
                    <a:pt x="2439" y="4413"/>
                  </a:cubicBezTo>
                  <a:cubicBezTo>
                    <a:pt x="2337" y="4364"/>
                    <a:pt x="2328" y="4339"/>
                    <a:pt x="2356" y="4233"/>
                  </a:cubicBezTo>
                  <a:cubicBezTo>
                    <a:pt x="2377" y="4155"/>
                    <a:pt x="2399" y="4076"/>
                    <a:pt x="2424" y="3999"/>
                  </a:cubicBezTo>
                  <a:cubicBezTo>
                    <a:pt x="2452" y="3908"/>
                    <a:pt x="2477" y="3897"/>
                    <a:pt x="2560" y="3940"/>
                  </a:cubicBezTo>
                  <a:cubicBezTo>
                    <a:pt x="2701" y="4013"/>
                    <a:pt x="2852" y="4055"/>
                    <a:pt x="3011" y="4075"/>
                  </a:cubicBezTo>
                  <a:cubicBezTo>
                    <a:pt x="3112" y="4088"/>
                    <a:pt x="3212" y="4077"/>
                    <a:pt x="3307" y="4036"/>
                  </a:cubicBezTo>
                  <a:cubicBezTo>
                    <a:pt x="3483" y="3959"/>
                    <a:pt x="3511" y="3755"/>
                    <a:pt x="3361" y="3633"/>
                  </a:cubicBezTo>
                  <a:cubicBezTo>
                    <a:pt x="3311" y="3592"/>
                    <a:pt x="3253" y="3561"/>
                    <a:pt x="3193" y="3535"/>
                  </a:cubicBezTo>
                  <a:cubicBezTo>
                    <a:pt x="3039" y="3467"/>
                    <a:pt x="2879" y="3415"/>
                    <a:pt x="2733" y="3328"/>
                  </a:cubicBezTo>
                  <a:cubicBezTo>
                    <a:pt x="2497" y="3187"/>
                    <a:pt x="2347" y="2992"/>
                    <a:pt x="2365" y="2705"/>
                  </a:cubicBezTo>
                  <a:cubicBezTo>
                    <a:pt x="2385" y="2380"/>
                    <a:pt x="2569" y="2177"/>
                    <a:pt x="2867" y="2069"/>
                  </a:cubicBezTo>
                  <a:cubicBezTo>
                    <a:pt x="2989" y="2024"/>
                    <a:pt x="2991" y="2027"/>
                    <a:pt x="2991" y="1897"/>
                  </a:cubicBezTo>
                  <a:lnTo>
                    <a:pt x="2991" y="1767"/>
                  </a:lnTo>
                  <a:cubicBezTo>
                    <a:pt x="2993" y="1669"/>
                    <a:pt x="3009" y="1653"/>
                    <a:pt x="3105" y="1651"/>
                  </a:cubicBezTo>
                  <a:cubicBezTo>
                    <a:pt x="3135" y="1649"/>
                    <a:pt x="3165" y="1651"/>
                    <a:pt x="3195" y="1651"/>
                  </a:cubicBezTo>
                  <a:cubicBezTo>
                    <a:pt x="3400" y="1651"/>
                    <a:pt x="3400" y="1651"/>
                    <a:pt x="3401" y="1856"/>
                  </a:cubicBezTo>
                  <a:cubicBezTo>
                    <a:pt x="3401" y="2001"/>
                    <a:pt x="3401" y="2001"/>
                    <a:pt x="3547" y="2024"/>
                  </a:cubicBezTo>
                  <a:cubicBezTo>
                    <a:pt x="3657" y="2041"/>
                    <a:pt x="3764" y="2075"/>
                    <a:pt x="3865" y="2119"/>
                  </a:cubicBezTo>
                  <a:cubicBezTo>
                    <a:pt x="3921" y="2144"/>
                    <a:pt x="3943" y="2183"/>
                    <a:pt x="3925" y="2243"/>
                  </a:cubicBezTo>
                  <a:cubicBezTo>
                    <a:pt x="3900" y="2332"/>
                    <a:pt x="3876" y="2420"/>
                    <a:pt x="3847" y="2508"/>
                  </a:cubicBezTo>
                  <a:cubicBezTo>
                    <a:pt x="3820" y="2591"/>
                    <a:pt x="3793" y="2603"/>
                    <a:pt x="3713" y="2564"/>
                  </a:cubicBezTo>
                  <a:cubicBezTo>
                    <a:pt x="3553" y="2487"/>
                    <a:pt x="3385" y="2455"/>
                    <a:pt x="3208" y="2464"/>
                  </a:cubicBezTo>
                  <a:cubicBezTo>
                    <a:pt x="3161" y="2467"/>
                    <a:pt x="3116" y="2473"/>
                    <a:pt x="3073" y="2492"/>
                  </a:cubicBezTo>
                  <a:cubicBezTo>
                    <a:pt x="2920" y="2559"/>
                    <a:pt x="2896" y="2728"/>
                    <a:pt x="3025" y="2832"/>
                  </a:cubicBezTo>
                  <a:cubicBezTo>
                    <a:pt x="3091" y="2885"/>
                    <a:pt x="3167" y="2923"/>
                    <a:pt x="3245" y="2956"/>
                  </a:cubicBezTo>
                  <a:cubicBezTo>
                    <a:pt x="3381" y="3012"/>
                    <a:pt x="3517" y="3065"/>
                    <a:pt x="3647" y="3137"/>
                  </a:cubicBezTo>
                  <a:cubicBezTo>
                    <a:pt x="4056" y="3365"/>
                    <a:pt x="4167" y="3880"/>
                    <a:pt x="3877" y="4231"/>
                  </a:cubicBezTo>
                  <a:close/>
                </a:path>
              </a:pathLst>
            </a:cu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47" name="îŝḷîḓé-Oval 19"/>
            <p:cNvSpPr/>
            <p:nvPr/>
          </p:nvSpPr>
          <p:spPr>
            <a:xfrm>
              <a:off x="5663503" y="5046161"/>
              <a:ext cx="231664" cy="213665"/>
            </a:xfrm>
            <a:custGeom>
              <a:avLst/>
              <a:gdLst>
                <a:gd name="connsiteX0" fmla="*/ 176147 w 578111"/>
                <a:gd name="connsiteY0" fmla="*/ 221031 h 533197"/>
                <a:gd name="connsiteX1" fmla="*/ 212154 w 578111"/>
                <a:gd name="connsiteY1" fmla="*/ 256947 h 533197"/>
                <a:gd name="connsiteX2" fmla="*/ 212154 w 578111"/>
                <a:gd name="connsiteY2" fmla="*/ 348118 h 533197"/>
                <a:gd name="connsiteX3" fmla="*/ 176147 w 578111"/>
                <a:gd name="connsiteY3" fmla="*/ 384955 h 533197"/>
                <a:gd name="connsiteX4" fmla="*/ 139217 w 578111"/>
                <a:gd name="connsiteY4" fmla="*/ 348118 h 533197"/>
                <a:gd name="connsiteX5" fmla="*/ 139217 w 578111"/>
                <a:gd name="connsiteY5" fmla="*/ 256947 h 533197"/>
                <a:gd name="connsiteX6" fmla="*/ 176147 w 578111"/>
                <a:gd name="connsiteY6" fmla="*/ 221031 h 533197"/>
                <a:gd name="connsiteX7" fmla="*/ 267503 w 578111"/>
                <a:gd name="connsiteY7" fmla="*/ 184193 h 533197"/>
                <a:gd name="connsiteX8" fmla="*/ 303437 w 578111"/>
                <a:gd name="connsiteY8" fmla="*/ 221030 h 533197"/>
                <a:gd name="connsiteX9" fmla="*/ 303437 w 578111"/>
                <a:gd name="connsiteY9" fmla="*/ 348119 h 533197"/>
                <a:gd name="connsiteX10" fmla="*/ 267503 w 578111"/>
                <a:gd name="connsiteY10" fmla="*/ 384956 h 533197"/>
                <a:gd name="connsiteX11" fmla="*/ 230648 w 578111"/>
                <a:gd name="connsiteY11" fmla="*/ 348119 h 533197"/>
                <a:gd name="connsiteX12" fmla="*/ 230648 w 578111"/>
                <a:gd name="connsiteY12" fmla="*/ 221030 h 533197"/>
                <a:gd name="connsiteX13" fmla="*/ 267503 w 578111"/>
                <a:gd name="connsiteY13" fmla="*/ 184193 h 533197"/>
                <a:gd name="connsiteX14" fmla="*/ 357937 w 578111"/>
                <a:gd name="connsiteY14" fmla="*/ 148390 h 533197"/>
                <a:gd name="connsiteX15" fmla="*/ 394867 w 578111"/>
                <a:gd name="connsiteY15" fmla="*/ 184289 h 533197"/>
                <a:gd name="connsiteX16" fmla="*/ 394867 w 578111"/>
                <a:gd name="connsiteY16" fmla="*/ 348136 h 533197"/>
                <a:gd name="connsiteX17" fmla="*/ 357937 w 578111"/>
                <a:gd name="connsiteY17" fmla="*/ 384955 h 533197"/>
                <a:gd name="connsiteX18" fmla="*/ 321930 w 578111"/>
                <a:gd name="connsiteY18" fmla="*/ 348136 h 533197"/>
                <a:gd name="connsiteX19" fmla="*/ 321930 w 578111"/>
                <a:gd name="connsiteY19" fmla="*/ 184289 h 533197"/>
                <a:gd name="connsiteX20" fmla="*/ 357937 w 578111"/>
                <a:gd name="connsiteY20" fmla="*/ 148390 h 533197"/>
                <a:gd name="connsiteX21" fmla="*/ 267469 w 578111"/>
                <a:gd name="connsiteY21" fmla="*/ 0 h 533197"/>
                <a:gd name="connsiteX22" fmla="*/ 529404 w 578111"/>
                <a:gd name="connsiteY22" fmla="*/ 218252 h 533197"/>
                <a:gd name="connsiteX23" fmla="*/ 566296 w 578111"/>
                <a:gd name="connsiteY23" fmla="*/ 218252 h 533197"/>
                <a:gd name="connsiteX24" fmla="*/ 576441 w 578111"/>
                <a:gd name="connsiteY24" fmla="*/ 224698 h 533197"/>
                <a:gd name="connsiteX25" fmla="*/ 575519 w 578111"/>
                <a:gd name="connsiteY25" fmla="*/ 237590 h 533197"/>
                <a:gd name="connsiteX26" fmla="*/ 514647 w 578111"/>
                <a:gd name="connsiteY26" fmla="*/ 310341 h 533197"/>
                <a:gd name="connsiteX27" fmla="*/ 505424 w 578111"/>
                <a:gd name="connsiteY27" fmla="*/ 314945 h 533197"/>
                <a:gd name="connsiteX28" fmla="*/ 496201 w 578111"/>
                <a:gd name="connsiteY28" fmla="*/ 310341 h 533197"/>
                <a:gd name="connsiteX29" fmla="*/ 435328 w 578111"/>
                <a:gd name="connsiteY29" fmla="*/ 237590 h 533197"/>
                <a:gd name="connsiteX30" fmla="*/ 433484 w 578111"/>
                <a:gd name="connsiteY30" fmla="*/ 224698 h 533197"/>
                <a:gd name="connsiteX31" fmla="*/ 444551 w 578111"/>
                <a:gd name="connsiteY31" fmla="*/ 218252 h 533197"/>
                <a:gd name="connsiteX32" fmla="*/ 480521 w 578111"/>
                <a:gd name="connsiteY32" fmla="*/ 218252 h 533197"/>
                <a:gd name="connsiteX33" fmla="*/ 267469 w 578111"/>
                <a:gd name="connsiteY33" fmla="*/ 47886 h 533197"/>
                <a:gd name="connsiteX34" fmla="*/ 48882 w 578111"/>
                <a:gd name="connsiteY34" fmla="*/ 266138 h 533197"/>
                <a:gd name="connsiteX35" fmla="*/ 267469 w 578111"/>
                <a:gd name="connsiteY35" fmla="*/ 484390 h 533197"/>
                <a:gd name="connsiteX36" fmla="*/ 456541 w 578111"/>
                <a:gd name="connsiteY36" fmla="*/ 375724 h 533197"/>
                <a:gd name="connsiteX37" fmla="*/ 489744 w 578111"/>
                <a:gd name="connsiteY37" fmla="*/ 366515 h 533197"/>
                <a:gd name="connsiteX38" fmla="*/ 498967 w 578111"/>
                <a:gd name="connsiteY38" fmla="*/ 399668 h 533197"/>
                <a:gd name="connsiteX39" fmla="*/ 267469 w 578111"/>
                <a:gd name="connsiteY39" fmla="*/ 533197 h 533197"/>
                <a:gd name="connsiteX40" fmla="*/ 0 w 578111"/>
                <a:gd name="connsiteY40" fmla="*/ 266138 h 533197"/>
                <a:gd name="connsiteX41" fmla="*/ 267469 w 578111"/>
                <a:gd name="connsiteY41" fmla="*/ 0 h 53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78111" h="533197">
                  <a:moveTo>
                    <a:pt x="176147" y="221031"/>
                  </a:moveTo>
                  <a:cubicBezTo>
                    <a:pt x="196459" y="221031"/>
                    <a:pt x="212154" y="237608"/>
                    <a:pt x="212154" y="256947"/>
                  </a:cubicBezTo>
                  <a:lnTo>
                    <a:pt x="212154" y="348118"/>
                  </a:lnTo>
                  <a:cubicBezTo>
                    <a:pt x="212154" y="368378"/>
                    <a:pt x="196459" y="384955"/>
                    <a:pt x="176147" y="384955"/>
                  </a:cubicBezTo>
                  <a:cubicBezTo>
                    <a:pt x="155836" y="384955"/>
                    <a:pt x="139217" y="368378"/>
                    <a:pt x="139217" y="348118"/>
                  </a:cubicBezTo>
                  <a:lnTo>
                    <a:pt x="139217" y="256947"/>
                  </a:lnTo>
                  <a:cubicBezTo>
                    <a:pt x="139217" y="237608"/>
                    <a:pt x="155836" y="221031"/>
                    <a:pt x="176147" y="221031"/>
                  </a:cubicBezTo>
                  <a:close/>
                  <a:moveTo>
                    <a:pt x="267503" y="184193"/>
                  </a:moveTo>
                  <a:cubicBezTo>
                    <a:pt x="286852" y="184193"/>
                    <a:pt x="303437" y="200770"/>
                    <a:pt x="303437" y="221030"/>
                  </a:cubicBezTo>
                  <a:lnTo>
                    <a:pt x="303437" y="348119"/>
                  </a:lnTo>
                  <a:cubicBezTo>
                    <a:pt x="303437" y="368379"/>
                    <a:pt x="287774" y="384956"/>
                    <a:pt x="267503" y="384956"/>
                  </a:cubicBezTo>
                  <a:cubicBezTo>
                    <a:pt x="247233" y="384956"/>
                    <a:pt x="230648" y="368379"/>
                    <a:pt x="230648" y="348119"/>
                  </a:cubicBezTo>
                  <a:lnTo>
                    <a:pt x="230648" y="221030"/>
                  </a:lnTo>
                  <a:cubicBezTo>
                    <a:pt x="230648" y="200770"/>
                    <a:pt x="247233" y="184193"/>
                    <a:pt x="267503" y="184193"/>
                  </a:cubicBezTo>
                  <a:close/>
                  <a:moveTo>
                    <a:pt x="357937" y="148390"/>
                  </a:moveTo>
                  <a:cubicBezTo>
                    <a:pt x="378249" y="148390"/>
                    <a:pt x="394867" y="164959"/>
                    <a:pt x="394867" y="184289"/>
                  </a:cubicBezTo>
                  <a:lnTo>
                    <a:pt x="394867" y="348136"/>
                  </a:lnTo>
                  <a:cubicBezTo>
                    <a:pt x="394867" y="368386"/>
                    <a:pt x="378249" y="384955"/>
                    <a:pt x="357937" y="384955"/>
                  </a:cubicBezTo>
                  <a:cubicBezTo>
                    <a:pt x="338549" y="384955"/>
                    <a:pt x="321930" y="368386"/>
                    <a:pt x="321930" y="348136"/>
                  </a:cubicBezTo>
                  <a:lnTo>
                    <a:pt x="321930" y="184289"/>
                  </a:lnTo>
                  <a:cubicBezTo>
                    <a:pt x="321930" y="164959"/>
                    <a:pt x="338549" y="148390"/>
                    <a:pt x="357937" y="148390"/>
                  </a:cubicBezTo>
                  <a:close/>
                  <a:moveTo>
                    <a:pt x="267469" y="0"/>
                  </a:moveTo>
                  <a:cubicBezTo>
                    <a:pt x="397514" y="0"/>
                    <a:pt x="507268" y="93931"/>
                    <a:pt x="529404" y="218252"/>
                  </a:cubicBezTo>
                  <a:lnTo>
                    <a:pt x="566296" y="218252"/>
                  </a:lnTo>
                  <a:cubicBezTo>
                    <a:pt x="570907" y="218252"/>
                    <a:pt x="574597" y="221014"/>
                    <a:pt x="576441" y="224698"/>
                  </a:cubicBezTo>
                  <a:cubicBezTo>
                    <a:pt x="579208" y="229302"/>
                    <a:pt x="578286" y="233907"/>
                    <a:pt x="575519" y="237590"/>
                  </a:cubicBezTo>
                  <a:lnTo>
                    <a:pt x="514647" y="310341"/>
                  </a:lnTo>
                  <a:cubicBezTo>
                    <a:pt x="511880" y="313104"/>
                    <a:pt x="509113" y="314945"/>
                    <a:pt x="505424" y="314945"/>
                  </a:cubicBezTo>
                  <a:cubicBezTo>
                    <a:pt x="501734" y="314945"/>
                    <a:pt x="498045" y="313104"/>
                    <a:pt x="496201" y="310341"/>
                  </a:cubicBezTo>
                  <a:lnTo>
                    <a:pt x="435328" y="237590"/>
                  </a:lnTo>
                  <a:cubicBezTo>
                    <a:pt x="431639" y="233907"/>
                    <a:pt x="431639" y="229302"/>
                    <a:pt x="433484" y="224698"/>
                  </a:cubicBezTo>
                  <a:cubicBezTo>
                    <a:pt x="435328" y="221014"/>
                    <a:pt x="439940" y="218252"/>
                    <a:pt x="444551" y="218252"/>
                  </a:cubicBezTo>
                  <a:lnTo>
                    <a:pt x="480521" y="218252"/>
                  </a:lnTo>
                  <a:cubicBezTo>
                    <a:pt x="458386" y="120637"/>
                    <a:pt x="370767" y="47886"/>
                    <a:pt x="267469" y="47886"/>
                  </a:cubicBezTo>
                  <a:cubicBezTo>
                    <a:pt x="146647" y="47886"/>
                    <a:pt x="48882" y="146422"/>
                    <a:pt x="48882" y="266138"/>
                  </a:cubicBezTo>
                  <a:cubicBezTo>
                    <a:pt x="48882" y="386775"/>
                    <a:pt x="146647" y="484390"/>
                    <a:pt x="267469" y="484390"/>
                  </a:cubicBezTo>
                  <a:cubicBezTo>
                    <a:pt x="344942" y="484390"/>
                    <a:pt x="417805" y="442949"/>
                    <a:pt x="456541" y="375724"/>
                  </a:cubicBezTo>
                  <a:cubicBezTo>
                    <a:pt x="462998" y="363753"/>
                    <a:pt x="477754" y="360069"/>
                    <a:pt x="489744" y="366515"/>
                  </a:cubicBezTo>
                  <a:cubicBezTo>
                    <a:pt x="501734" y="373883"/>
                    <a:pt x="505424" y="388617"/>
                    <a:pt x="498967" y="399668"/>
                  </a:cubicBezTo>
                  <a:cubicBezTo>
                    <a:pt x="451008" y="482548"/>
                    <a:pt x="362466" y="533197"/>
                    <a:pt x="267469" y="533197"/>
                  </a:cubicBezTo>
                  <a:cubicBezTo>
                    <a:pt x="119900" y="533197"/>
                    <a:pt x="0" y="413481"/>
                    <a:pt x="0" y="266138"/>
                  </a:cubicBezTo>
                  <a:cubicBezTo>
                    <a:pt x="0" y="119716"/>
                    <a:pt x="119900" y="0"/>
                    <a:pt x="267469" y="0"/>
                  </a:cubicBezTo>
                  <a:close/>
                </a:path>
              </a:pathLst>
            </a:cu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48" name="îṥļîḑé-Oval 20"/>
            <p:cNvSpPr/>
            <p:nvPr/>
          </p:nvSpPr>
          <p:spPr>
            <a:xfrm>
              <a:off x="6901592" y="4848392"/>
              <a:ext cx="231664" cy="231359"/>
            </a:xfrm>
            <a:custGeom>
              <a:avLst/>
              <a:gdLst>
                <a:gd name="connsiteX0" fmla="*/ 86413 w 591547"/>
                <a:gd name="connsiteY0" fmla="*/ 515758 h 590770"/>
                <a:gd name="connsiteX1" fmla="*/ 171919 w 591547"/>
                <a:gd name="connsiteY1" fmla="*/ 515758 h 590770"/>
                <a:gd name="connsiteX2" fmla="*/ 171919 w 591547"/>
                <a:gd name="connsiteY2" fmla="*/ 537523 h 590770"/>
                <a:gd name="connsiteX3" fmla="*/ 86413 w 591547"/>
                <a:gd name="connsiteY3" fmla="*/ 537523 h 590770"/>
                <a:gd name="connsiteX4" fmla="*/ 86413 w 591547"/>
                <a:gd name="connsiteY4" fmla="*/ 461733 h 590770"/>
                <a:gd name="connsiteX5" fmla="*/ 171919 w 591547"/>
                <a:gd name="connsiteY5" fmla="*/ 461733 h 590770"/>
                <a:gd name="connsiteX6" fmla="*/ 171919 w 591547"/>
                <a:gd name="connsiteY6" fmla="*/ 483498 h 590770"/>
                <a:gd name="connsiteX7" fmla="*/ 86413 w 591547"/>
                <a:gd name="connsiteY7" fmla="*/ 483498 h 590770"/>
                <a:gd name="connsiteX8" fmla="*/ 86413 w 591547"/>
                <a:gd name="connsiteY8" fmla="*/ 408616 h 590770"/>
                <a:gd name="connsiteX9" fmla="*/ 171919 w 591547"/>
                <a:gd name="connsiteY9" fmla="*/ 408616 h 590770"/>
                <a:gd name="connsiteX10" fmla="*/ 171919 w 591547"/>
                <a:gd name="connsiteY10" fmla="*/ 429474 h 590770"/>
                <a:gd name="connsiteX11" fmla="*/ 86413 w 591547"/>
                <a:gd name="connsiteY11" fmla="*/ 429474 h 590770"/>
                <a:gd name="connsiteX12" fmla="*/ 204177 w 591547"/>
                <a:gd name="connsiteY12" fmla="*/ 357041 h 590770"/>
                <a:gd name="connsiteX13" fmla="*/ 204177 w 591547"/>
                <a:gd name="connsiteY13" fmla="*/ 569815 h 590770"/>
                <a:gd name="connsiteX14" fmla="*/ 333300 w 591547"/>
                <a:gd name="connsiteY14" fmla="*/ 569815 h 590770"/>
                <a:gd name="connsiteX15" fmla="*/ 333300 w 591547"/>
                <a:gd name="connsiteY15" fmla="*/ 382026 h 590770"/>
                <a:gd name="connsiteX16" fmla="*/ 183194 w 591547"/>
                <a:gd name="connsiteY16" fmla="*/ 357041 h 590770"/>
                <a:gd name="connsiteX17" fmla="*/ 75053 w 591547"/>
                <a:gd name="connsiteY17" fmla="*/ 382026 h 590770"/>
                <a:gd name="connsiteX18" fmla="*/ 75053 w 591547"/>
                <a:gd name="connsiteY18" fmla="*/ 569815 h 590770"/>
                <a:gd name="connsiteX19" fmla="*/ 183194 w 591547"/>
                <a:gd name="connsiteY19" fmla="*/ 569815 h 590770"/>
                <a:gd name="connsiteX20" fmla="*/ 247709 w 591547"/>
                <a:gd name="connsiteY20" fmla="*/ 311838 h 590770"/>
                <a:gd name="connsiteX21" fmla="*/ 322851 w 591547"/>
                <a:gd name="connsiteY21" fmla="*/ 311838 h 590770"/>
                <a:gd name="connsiteX22" fmla="*/ 322851 w 591547"/>
                <a:gd name="connsiteY22" fmla="*/ 332826 h 590770"/>
                <a:gd name="connsiteX23" fmla="*/ 247709 w 591547"/>
                <a:gd name="connsiteY23" fmla="*/ 332826 h 590770"/>
                <a:gd name="connsiteX24" fmla="*/ 247709 w 591547"/>
                <a:gd name="connsiteY24" fmla="*/ 257944 h 590770"/>
                <a:gd name="connsiteX25" fmla="*/ 322851 w 591547"/>
                <a:gd name="connsiteY25" fmla="*/ 257944 h 590770"/>
                <a:gd name="connsiteX26" fmla="*/ 322851 w 591547"/>
                <a:gd name="connsiteY26" fmla="*/ 279580 h 590770"/>
                <a:gd name="connsiteX27" fmla="*/ 247709 w 591547"/>
                <a:gd name="connsiteY27" fmla="*/ 279580 h 590770"/>
                <a:gd name="connsiteX28" fmla="*/ 247709 w 591547"/>
                <a:gd name="connsiteY28" fmla="*/ 203919 h 590770"/>
                <a:gd name="connsiteX29" fmla="*/ 322851 w 591547"/>
                <a:gd name="connsiteY29" fmla="*/ 203919 h 590770"/>
                <a:gd name="connsiteX30" fmla="*/ 322851 w 591547"/>
                <a:gd name="connsiteY30" fmla="*/ 225684 h 590770"/>
                <a:gd name="connsiteX31" fmla="*/ 247709 w 591547"/>
                <a:gd name="connsiteY31" fmla="*/ 225684 h 590770"/>
                <a:gd name="connsiteX32" fmla="*/ 247709 w 591547"/>
                <a:gd name="connsiteY32" fmla="*/ 150672 h 590770"/>
                <a:gd name="connsiteX33" fmla="*/ 322851 w 591547"/>
                <a:gd name="connsiteY33" fmla="*/ 150672 h 590770"/>
                <a:gd name="connsiteX34" fmla="*/ 322851 w 591547"/>
                <a:gd name="connsiteY34" fmla="*/ 171660 h 590770"/>
                <a:gd name="connsiteX35" fmla="*/ 247709 w 591547"/>
                <a:gd name="connsiteY35" fmla="*/ 171660 h 590770"/>
                <a:gd name="connsiteX36" fmla="*/ 355090 w 591547"/>
                <a:gd name="connsiteY36" fmla="*/ 102357 h 590770"/>
                <a:gd name="connsiteX37" fmla="*/ 355090 w 591547"/>
                <a:gd name="connsiteY37" fmla="*/ 373160 h 590770"/>
                <a:gd name="connsiteX38" fmla="*/ 355090 w 591547"/>
                <a:gd name="connsiteY38" fmla="*/ 376384 h 590770"/>
                <a:gd name="connsiteX39" fmla="*/ 355090 w 591547"/>
                <a:gd name="connsiteY39" fmla="*/ 569815 h 590770"/>
                <a:gd name="connsiteX40" fmla="*/ 484213 w 591547"/>
                <a:gd name="connsiteY40" fmla="*/ 569815 h 590770"/>
                <a:gd name="connsiteX41" fmla="*/ 484213 w 591547"/>
                <a:gd name="connsiteY41" fmla="*/ 154744 h 590770"/>
                <a:gd name="connsiteX42" fmla="*/ 333300 w 591547"/>
                <a:gd name="connsiteY42" fmla="*/ 99939 h 590770"/>
                <a:gd name="connsiteX43" fmla="*/ 236458 w 591547"/>
                <a:gd name="connsiteY43" fmla="*/ 125730 h 590770"/>
                <a:gd name="connsiteX44" fmla="*/ 236458 w 591547"/>
                <a:gd name="connsiteY44" fmla="*/ 341728 h 590770"/>
                <a:gd name="connsiteX45" fmla="*/ 333300 w 591547"/>
                <a:gd name="connsiteY45" fmla="*/ 360265 h 590770"/>
                <a:gd name="connsiteX46" fmla="*/ 397862 w 591547"/>
                <a:gd name="connsiteY46" fmla="*/ 21761 h 590770"/>
                <a:gd name="connsiteX47" fmla="*/ 387371 w 591547"/>
                <a:gd name="connsiteY47" fmla="*/ 32238 h 590770"/>
                <a:gd name="connsiteX48" fmla="*/ 397862 w 591547"/>
                <a:gd name="connsiteY48" fmla="*/ 42716 h 590770"/>
                <a:gd name="connsiteX49" fmla="*/ 409160 w 591547"/>
                <a:gd name="connsiteY49" fmla="*/ 32238 h 590770"/>
                <a:gd name="connsiteX50" fmla="*/ 397862 w 591547"/>
                <a:gd name="connsiteY50" fmla="*/ 21761 h 590770"/>
                <a:gd name="connsiteX51" fmla="*/ 397862 w 591547"/>
                <a:gd name="connsiteY51" fmla="*/ 0 h 590770"/>
                <a:gd name="connsiteX52" fmla="*/ 430143 w 591547"/>
                <a:gd name="connsiteY52" fmla="*/ 32238 h 590770"/>
                <a:gd name="connsiteX53" fmla="*/ 409160 w 591547"/>
                <a:gd name="connsiteY53" fmla="*/ 62865 h 590770"/>
                <a:gd name="connsiteX54" fmla="*/ 409160 w 591547"/>
                <a:gd name="connsiteY54" fmla="*/ 100745 h 590770"/>
                <a:gd name="connsiteX55" fmla="*/ 498740 w 591547"/>
                <a:gd name="connsiteY55" fmla="*/ 137819 h 590770"/>
                <a:gd name="connsiteX56" fmla="*/ 506003 w 591547"/>
                <a:gd name="connsiteY56" fmla="*/ 147491 h 590770"/>
                <a:gd name="connsiteX57" fmla="*/ 506003 w 591547"/>
                <a:gd name="connsiteY57" fmla="*/ 569815 h 590770"/>
                <a:gd name="connsiteX58" fmla="*/ 591547 w 591547"/>
                <a:gd name="connsiteY58" fmla="*/ 569815 h 590770"/>
                <a:gd name="connsiteX59" fmla="*/ 591547 w 591547"/>
                <a:gd name="connsiteY59" fmla="*/ 590770 h 590770"/>
                <a:gd name="connsiteX60" fmla="*/ 494705 w 591547"/>
                <a:gd name="connsiteY60" fmla="*/ 590770 h 590770"/>
                <a:gd name="connsiteX61" fmla="*/ 344598 w 591547"/>
                <a:gd name="connsiteY61" fmla="*/ 590770 h 590770"/>
                <a:gd name="connsiteX62" fmla="*/ 193685 w 591547"/>
                <a:gd name="connsiteY62" fmla="*/ 590770 h 590770"/>
                <a:gd name="connsiteX63" fmla="*/ 64562 w 591547"/>
                <a:gd name="connsiteY63" fmla="*/ 590770 h 590770"/>
                <a:gd name="connsiteX64" fmla="*/ 0 w 591547"/>
                <a:gd name="connsiteY64" fmla="*/ 590770 h 590770"/>
                <a:gd name="connsiteX65" fmla="*/ 0 w 591547"/>
                <a:gd name="connsiteY65" fmla="*/ 569815 h 590770"/>
                <a:gd name="connsiteX66" fmla="*/ 54070 w 591547"/>
                <a:gd name="connsiteY66" fmla="*/ 569815 h 590770"/>
                <a:gd name="connsiteX67" fmla="*/ 54070 w 591547"/>
                <a:gd name="connsiteY67" fmla="*/ 373160 h 590770"/>
                <a:gd name="connsiteX68" fmla="*/ 62141 w 591547"/>
                <a:gd name="connsiteY68" fmla="*/ 362683 h 590770"/>
                <a:gd name="connsiteX69" fmla="*/ 191264 w 591547"/>
                <a:gd name="connsiteY69" fmla="*/ 333668 h 590770"/>
                <a:gd name="connsiteX70" fmla="*/ 195299 w 591547"/>
                <a:gd name="connsiteY70" fmla="*/ 333668 h 590770"/>
                <a:gd name="connsiteX71" fmla="*/ 196106 w 591547"/>
                <a:gd name="connsiteY71" fmla="*/ 333668 h 590770"/>
                <a:gd name="connsiteX72" fmla="*/ 215475 w 591547"/>
                <a:gd name="connsiteY72" fmla="*/ 336892 h 590770"/>
                <a:gd name="connsiteX73" fmla="*/ 215475 w 591547"/>
                <a:gd name="connsiteY73" fmla="*/ 116864 h 590770"/>
                <a:gd name="connsiteX74" fmla="*/ 223545 w 591547"/>
                <a:gd name="connsiteY74" fmla="*/ 106387 h 590770"/>
                <a:gd name="connsiteX75" fmla="*/ 341370 w 591547"/>
                <a:gd name="connsiteY75" fmla="*/ 75760 h 590770"/>
                <a:gd name="connsiteX76" fmla="*/ 342984 w 591547"/>
                <a:gd name="connsiteY76" fmla="*/ 75760 h 590770"/>
                <a:gd name="connsiteX77" fmla="*/ 345405 w 591547"/>
                <a:gd name="connsiteY77" fmla="*/ 75760 h 590770"/>
                <a:gd name="connsiteX78" fmla="*/ 347020 w 591547"/>
                <a:gd name="connsiteY78" fmla="*/ 75760 h 590770"/>
                <a:gd name="connsiteX79" fmla="*/ 348634 w 591547"/>
                <a:gd name="connsiteY79" fmla="*/ 75760 h 590770"/>
                <a:gd name="connsiteX80" fmla="*/ 387371 w 591547"/>
                <a:gd name="connsiteY80" fmla="*/ 91879 h 590770"/>
                <a:gd name="connsiteX81" fmla="*/ 387371 w 591547"/>
                <a:gd name="connsiteY81" fmla="*/ 62865 h 590770"/>
                <a:gd name="connsiteX82" fmla="*/ 365581 w 591547"/>
                <a:gd name="connsiteY82" fmla="*/ 32238 h 590770"/>
                <a:gd name="connsiteX83" fmla="*/ 397862 w 591547"/>
                <a:gd name="connsiteY83" fmla="*/ 0 h 59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1547" h="590770">
                  <a:moveTo>
                    <a:pt x="86413" y="515758"/>
                  </a:moveTo>
                  <a:lnTo>
                    <a:pt x="171919" y="515758"/>
                  </a:lnTo>
                  <a:lnTo>
                    <a:pt x="171919" y="537523"/>
                  </a:lnTo>
                  <a:lnTo>
                    <a:pt x="86413" y="537523"/>
                  </a:lnTo>
                  <a:close/>
                  <a:moveTo>
                    <a:pt x="86413" y="461733"/>
                  </a:moveTo>
                  <a:lnTo>
                    <a:pt x="171919" y="461733"/>
                  </a:lnTo>
                  <a:lnTo>
                    <a:pt x="171919" y="483498"/>
                  </a:lnTo>
                  <a:lnTo>
                    <a:pt x="86413" y="483498"/>
                  </a:lnTo>
                  <a:close/>
                  <a:moveTo>
                    <a:pt x="86413" y="408616"/>
                  </a:moveTo>
                  <a:lnTo>
                    <a:pt x="171919" y="408616"/>
                  </a:lnTo>
                  <a:lnTo>
                    <a:pt x="171919" y="429474"/>
                  </a:lnTo>
                  <a:lnTo>
                    <a:pt x="86413" y="429474"/>
                  </a:lnTo>
                  <a:close/>
                  <a:moveTo>
                    <a:pt x="204177" y="357041"/>
                  </a:moveTo>
                  <a:lnTo>
                    <a:pt x="204177" y="569815"/>
                  </a:lnTo>
                  <a:lnTo>
                    <a:pt x="333300" y="569815"/>
                  </a:lnTo>
                  <a:lnTo>
                    <a:pt x="333300" y="382026"/>
                  </a:lnTo>
                  <a:close/>
                  <a:moveTo>
                    <a:pt x="183194" y="357041"/>
                  </a:moveTo>
                  <a:lnTo>
                    <a:pt x="75053" y="382026"/>
                  </a:lnTo>
                  <a:lnTo>
                    <a:pt x="75053" y="569815"/>
                  </a:lnTo>
                  <a:lnTo>
                    <a:pt x="183194" y="569815"/>
                  </a:lnTo>
                  <a:close/>
                  <a:moveTo>
                    <a:pt x="247709" y="311838"/>
                  </a:moveTo>
                  <a:lnTo>
                    <a:pt x="322851" y="311838"/>
                  </a:lnTo>
                  <a:lnTo>
                    <a:pt x="322851" y="332826"/>
                  </a:lnTo>
                  <a:lnTo>
                    <a:pt x="247709" y="332826"/>
                  </a:lnTo>
                  <a:close/>
                  <a:moveTo>
                    <a:pt x="247709" y="257944"/>
                  </a:moveTo>
                  <a:lnTo>
                    <a:pt x="322851" y="257944"/>
                  </a:lnTo>
                  <a:lnTo>
                    <a:pt x="322851" y="279580"/>
                  </a:lnTo>
                  <a:lnTo>
                    <a:pt x="247709" y="279580"/>
                  </a:lnTo>
                  <a:close/>
                  <a:moveTo>
                    <a:pt x="247709" y="203919"/>
                  </a:moveTo>
                  <a:lnTo>
                    <a:pt x="322851" y="203919"/>
                  </a:lnTo>
                  <a:lnTo>
                    <a:pt x="322851" y="225684"/>
                  </a:lnTo>
                  <a:lnTo>
                    <a:pt x="247709" y="225684"/>
                  </a:lnTo>
                  <a:close/>
                  <a:moveTo>
                    <a:pt x="247709" y="150672"/>
                  </a:moveTo>
                  <a:lnTo>
                    <a:pt x="322851" y="150672"/>
                  </a:lnTo>
                  <a:lnTo>
                    <a:pt x="322851" y="171660"/>
                  </a:lnTo>
                  <a:lnTo>
                    <a:pt x="247709" y="171660"/>
                  </a:lnTo>
                  <a:close/>
                  <a:moveTo>
                    <a:pt x="355090" y="102357"/>
                  </a:moveTo>
                  <a:lnTo>
                    <a:pt x="355090" y="373160"/>
                  </a:lnTo>
                  <a:lnTo>
                    <a:pt x="355090" y="376384"/>
                  </a:lnTo>
                  <a:lnTo>
                    <a:pt x="355090" y="569815"/>
                  </a:lnTo>
                  <a:lnTo>
                    <a:pt x="484213" y="569815"/>
                  </a:lnTo>
                  <a:lnTo>
                    <a:pt x="484213" y="154744"/>
                  </a:lnTo>
                  <a:close/>
                  <a:moveTo>
                    <a:pt x="333300" y="99939"/>
                  </a:moveTo>
                  <a:lnTo>
                    <a:pt x="236458" y="125730"/>
                  </a:lnTo>
                  <a:lnTo>
                    <a:pt x="236458" y="341728"/>
                  </a:lnTo>
                  <a:lnTo>
                    <a:pt x="333300" y="360265"/>
                  </a:lnTo>
                  <a:close/>
                  <a:moveTo>
                    <a:pt x="397862" y="21761"/>
                  </a:moveTo>
                  <a:cubicBezTo>
                    <a:pt x="392213" y="21761"/>
                    <a:pt x="387371" y="26596"/>
                    <a:pt x="387371" y="32238"/>
                  </a:cubicBezTo>
                  <a:cubicBezTo>
                    <a:pt x="387371" y="37880"/>
                    <a:pt x="392213" y="42716"/>
                    <a:pt x="397862" y="42716"/>
                  </a:cubicBezTo>
                  <a:cubicBezTo>
                    <a:pt x="404318" y="42716"/>
                    <a:pt x="409160" y="37880"/>
                    <a:pt x="409160" y="32238"/>
                  </a:cubicBezTo>
                  <a:cubicBezTo>
                    <a:pt x="409160" y="26596"/>
                    <a:pt x="404318" y="21761"/>
                    <a:pt x="397862" y="21761"/>
                  </a:cubicBezTo>
                  <a:close/>
                  <a:moveTo>
                    <a:pt x="397862" y="0"/>
                  </a:moveTo>
                  <a:cubicBezTo>
                    <a:pt x="415616" y="0"/>
                    <a:pt x="430143" y="14507"/>
                    <a:pt x="430143" y="32238"/>
                  </a:cubicBezTo>
                  <a:cubicBezTo>
                    <a:pt x="430143" y="45940"/>
                    <a:pt x="421266" y="58029"/>
                    <a:pt x="409160" y="62865"/>
                  </a:cubicBezTo>
                  <a:lnTo>
                    <a:pt x="409160" y="100745"/>
                  </a:lnTo>
                  <a:lnTo>
                    <a:pt x="498740" y="137819"/>
                  </a:lnTo>
                  <a:cubicBezTo>
                    <a:pt x="502775" y="139431"/>
                    <a:pt x="506003" y="143461"/>
                    <a:pt x="506003" y="147491"/>
                  </a:cubicBezTo>
                  <a:lnTo>
                    <a:pt x="506003" y="569815"/>
                  </a:lnTo>
                  <a:lnTo>
                    <a:pt x="591547" y="569815"/>
                  </a:lnTo>
                  <a:lnTo>
                    <a:pt x="591547" y="590770"/>
                  </a:lnTo>
                  <a:lnTo>
                    <a:pt x="494705" y="590770"/>
                  </a:lnTo>
                  <a:lnTo>
                    <a:pt x="344598" y="590770"/>
                  </a:lnTo>
                  <a:lnTo>
                    <a:pt x="193685" y="590770"/>
                  </a:lnTo>
                  <a:lnTo>
                    <a:pt x="64562" y="590770"/>
                  </a:lnTo>
                  <a:lnTo>
                    <a:pt x="0" y="590770"/>
                  </a:lnTo>
                  <a:lnTo>
                    <a:pt x="0" y="569815"/>
                  </a:lnTo>
                  <a:lnTo>
                    <a:pt x="54070" y="569815"/>
                  </a:lnTo>
                  <a:lnTo>
                    <a:pt x="54070" y="373160"/>
                  </a:lnTo>
                  <a:cubicBezTo>
                    <a:pt x="54070" y="368324"/>
                    <a:pt x="57298" y="364294"/>
                    <a:pt x="62141" y="362683"/>
                  </a:cubicBezTo>
                  <a:lnTo>
                    <a:pt x="191264" y="333668"/>
                  </a:lnTo>
                  <a:cubicBezTo>
                    <a:pt x="192878" y="332862"/>
                    <a:pt x="194492" y="332862"/>
                    <a:pt x="195299" y="333668"/>
                  </a:cubicBezTo>
                  <a:cubicBezTo>
                    <a:pt x="196106" y="333668"/>
                    <a:pt x="196106" y="333668"/>
                    <a:pt x="196106" y="333668"/>
                  </a:cubicBezTo>
                  <a:lnTo>
                    <a:pt x="215475" y="336892"/>
                  </a:lnTo>
                  <a:lnTo>
                    <a:pt x="215475" y="116864"/>
                  </a:lnTo>
                  <a:cubicBezTo>
                    <a:pt x="215475" y="112028"/>
                    <a:pt x="218703" y="107999"/>
                    <a:pt x="223545" y="106387"/>
                  </a:cubicBezTo>
                  <a:lnTo>
                    <a:pt x="341370" y="75760"/>
                  </a:lnTo>
                  <a:cubicBezTo>
                    <a:pt x="342177" y="75760"/>
                    <a:pt x="342177" y="75760"/>
                    <a:pt x="342984" y="75760"/>
                  </a:cubicBezTo>
                  <a:cubicBezTo>
                    <a:pt x="343791" y="75760"/>
                    <a:pt x="344598" y="74954"/>
                    <a:pt x="345405" y="75760"/>
                  </a:cubicBezTo>
                  <a:cubicBezTo>
                    <a:pt x="346213" y="75760"/>
                    <a:pt x="347020" y="75760"/>
                    <a:pt x="347020" y="75760"/>
                  </a:cubicBezTo>
                  <a:cubicBezTo>
                    <a:pt x="347827" y="75760"/>
                    <a:pt x="347827" y="75760"/>
                    <a:pt x="348634" y="75760"/>
                  </a:cubicBezTo>
                  <a:lnTo>
                    <a:pt x="387371" y="91879"/>
                  </a:lnTo>
                  <a:lnTo>
                    <a:pt x="387371" y="62865"/>
                  </a:lnTo>
                  <a:cubicBezTo>
                    <a:pt x="375265" y="58029"/>
                    <a:pt x="365581" y="45940"/>
                    <a:pt x="365581" y="32238"/>
                  </a:cubicBezTo>
                  <a:cubicBezTo>
                    <a:pt x="365581" y="14507"/>
                    <a:pt x="380107" y="0"/>
                    <a:pt x="397862" y="0"/>
                  </a:cubicBezTo>
                  <a:close/>
                </a:path>
              </a:pathLst>
            </a:cu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nvGrpSpPr>
          <p:cNvPr id="51" name="组合 50"/>
          <p:cNvGrpSpPr/>
          <p:nvPr/>
        </p:nvGrpSpPr>
        <p:grpSpPr>
          <a:xfrm>
            <a:off x="879278" y="1528226"/>
            <a:ext cx="1938791" cy="864324"/>
            <a:chOff x="5354322" y="1967781"/>
            <a:chExt cx="2585055" cy="1152433"/>
          </a:xfrm>
        </p:grpSpPr>
        <p:sp>
          <p:nvSpPr>
            <p:cNvPr id="52" name="矩形 51"/>
            <p:cNvSpPr/>
            <p:nvPr/>
          </p:nvSpPr>
          <p:spPr>
            <a:xfrm>
              <a:off x="5354322" y="2332306"/>
              <a:ext cx="2585055" cy="787908"/>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900" dirty="0">
                  <a:solidFill>
                    <a:schemeClr val="tx1">
                      <a:lumMod val="75000"/>
                      <a:lumOff val="25000"/>
                    </a:schemeClr>
                  </a:solidFill>
                </a:rPr>
                <a:t>用户可以在投影仪或者计算机上可以将演示文稿打印出来制作成胶片以便应用到更广泛的领域中</a:t>
              </a:r>
            </a:p>
          </p:txBody>
        </p:sp>
        <p:sp>
          <p:nvSpPr>
            <p:cNvPr id="53" name="矩形 52"/>
            <p:cNvSpPr/>
            <p:nvPr/>
          </p:nvSpPr>
          <p:spPr>
            <a:xfrm>
              <a:off x="5854990" y="1967781"/>
              <a:ext cx="2084387" cy="46782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75000"/>
                      <a:lumOff val="25000"/>
                    </a:schemeClr>
                  </a:solidFill>
                </a:rPr>
                <a:t>标题文字添加</a:t>
              </a:r>
            </a:p>
          </p:txBody>
        </p:sp>
      </p:grpSp>
      <p:grpSp>
        <p:nvGrpSpPr>
          <p:cNvPr id="54" name="组合 53"/>
          <p:cNvGrpSpPr/>
          <p:nvPr/>
        </p:nvGrpSpPr>
        <p:grpSpPr>
          <a:xfrm>
            <a:off x="879278" y="3367690"/>
            <a:ext cx="1938791" cy="864324"/>
            <a:chOff x="5354322" y="1967781"/>
            <a:chExt cx="2585055" cy="1152433"/>
          </a:xfrm>
        </p:grpSpPr>
        <p:sp>
          <p:nvSpPr>
            <p:cNvPr id="55" name="矩形 54"/>
            <p:cNvSpPr/>
            <p:nvPr/>
          </p:nvSpPr>
          <p:spPr>
            <a:xfrm>
              <a:off x="5354322" y="2332306"/>
              <a:ext cx="2585055" cy="787908"/>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900" dirty="0">
                  <a:solidFill>
                    <a:schemeClr val="tx1">
                      <a:lumMod val="75000"/>
                      <a:lumOff val="25000"/>
                    </a:schemeClr>
                  </a:solidFill>
                </a:rPr>
                <a:t>用户可以在投影仪或者计算机上可以将演示文稿打印出来制作成胶片以便应用到更广泛的领域中</a:t>
              </a:r>
            </a:p>
          </p:txBody>
        </p:sp>
        <p:sp>
          <p:nvSpPr>
            <p:cNvPr id="56" name="矩形 55"/>
            <p:cNvSpPr/>
            <p:nvPr/>
          </p:nvSpPr>
          <p:spPr>
            <a:xfrm>
              <a:off x="5854990" y="1967781"/>
              <a:ext cx="2084387" cy="46782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75000"/>
                      <a:lumOff val="25000"/>
                    </a:schemeClr>
                  </a:solidFill>
                </a:rPr>
                <a:t>标题文字添加</a:t>
              </a:r>
            </a:p>
          </p:txBody>
        </p:sp>
      </p:grpSp>
      <p:grpSp>
        <p:nvGrpSpPr>
          <p:cNvPr id="57" name="组合 56"/>
          <p:cNvGrpSpPr/>
          <p:nvPr/>
        </p:nvGrpSpPr>
        <p:grpSpPr>
          <a:xfrm>
            <a:off x="6321225" y="1528226"/>
            <a:ext cx="1938791" cy="864324"/>
            <a:chOff x="5354322" y="1967781"/>
            <a:chExt cx="2585055" cy="1152433"/>
          </a:xfrm>
        </p:grpSpPr>
        <p:sp>
          <p:nvSpPr>
            <p:cNvPr id="58" name="矩形 57"/>
            <p:cNvSpPr/>
            <p:nvPr/>
          </p:nvSpPr>
          <p:spPr>
            <a:xfrm>
              <a:off x="5354322" y="2332306"/>
              <a:ext cx="2585055" cy="787908"/>
            </a:xfrm>
            <a:prstGeom prst="rect">
              <a:avLst/>
            </a:prstGeom>
          </p:spPr>
          <p:txBody>
            <a:bodyPr wrap="square">
              <a:spAutoFit/>
              <a:scene3d>
                <a:camera prst="orthographicFront"/>
                <a:lightRig rig="threePt" dir="t"/>
              </a:scene3d>
              <a:sp3d contourW="12700"/>
            </a:bodyPr>
            <a:lstStyle/>
            <a:p>
              <a:pPr>
                <a:lnSpc>
                  <a:spcPct val="120000"/>
                </a:lnSpc>
              </a:pPr>
              <a:r>
                <a:rPr lang="zh-CN" altLang="en-US" sz="900" dirty="0">
                  <a:solidFill>
                    <a:schemeClr val="tx1">
                      <a:lumMod val="75000"/>
                      <a:lumOff val="25000"/>
                    </a:schemeClr>
                  </a:solidFill>
                </a:rPr>
                <a:t>用户可以在投影仪或者计算机上可以将演示文稿打印出来制作成胶片以便应用到更广泛的领域中</a:t>
              </a:r>
            </a:p>
          </p:txBody>
        </p:sp>
        <p:sp>
          <p:nvSpPr>
            <p:cNvPr id="59" name="矩形 58"/>
            <p:cNvSpPr/>
            <p:nvPr/>
          </p:nvSpPr>
          <p:spPr>
            <a:xfrm>
              <a:off x="5354322" y="1967781"/>
              <a:ext cx="2084387" cy="467820"/>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75000"/>
                      <a:lumOff val="25000"/>
                    </a:schemeClr>
                  </a:solidFill>
                </a:rPr>
                <a:t>标题文字添加</a:t>
              </a:r>
            </a:p>
          </p:txBody>
        </p:sp>
      </p:grpSp>
      <p:grpSp>
        <p:nvGrpSpPr>
          <p:cNvPr id="60" name="组合 59"/>
          <p:cNvGrpSpPr/>
          <p:nvPr/>
        </p:nvGrpSpPr>
        <p:grpSpPr>
          <a:xfrm>
            <a:off x="6321225" y="3367690"/>
            <a:ext cx="1938791" cy="864324"/>
            <a:chOff x="5354322" y="1967781"/>
            <a:chExt cx="2585055" cy="1152433"/>
          </a:xfrm>
        </p:grpSpPr>
        <p:sp>
          <p:nvSpPr>
            <p:cNvPr id="61" name="矩形 60"/>
            <p:cNvSpPr/>
            <p:nvPr/>
          </p:nvSpPr>
          <p:spPr>
            <a:xfrm>
              <a:off x="5354322" y="2332306"/>
              <a:ext cx="2585055" cy="787908"/>
            </a:xfrm>
            <a:prstGeom prst="rect">
              <a:avLst/>
            </a:prstGeom>
          </p:spPr>
          <p:txBody>
            <a:bodyPr wrap="square">
              <a:spAutoFit/>
              <a:scene3d>
                <a:camera prst="orthographicFront"/>
                <a:lightRig rig="threePt" dir="t"/>
              </a:scene3d>
              <a:sp3d contourW="12700"/>
            </a:bodyPr>
            <a:lstStyle/>
            <a:p>
              <a:pPr>
                <a:lnSpc>
                  <a:spcPct val="120000"/>
                </a:lnSpc>
              </a:pPr>
              <a:r>
                <a:rPr lang="zh-CN" altLang="en-US" sz="900" dirty="0">
                  <a:solidFill>
                    <a:schemeClr val="tx1">
                      <a:lumMod val="75000"/>
                      <a:lumOff val="25000"/>
                    </a:schemeClr>
                  </a:solidFill>
                </a:rPr>
                <a:t>用户可以在投影仪或者计算机上可以将演示文稿打印出来制作成胶片以便应用到更广泛的领域中</a:t>
              </a:r>
            </a:p>
          </p:txBody>
        </p:sp>
        <p:sp>
          <p:nvSpPr>
            <p:cNvPr id="62" name="矩形 61"/>
            <p:cNvSpPr/>
            <p:nvPr/>
          </p:nvSpPr>
          <p:spPr>
            <a:xfrm>
              <a:off x="5354322" y="1967781"/>
              <a:ext cx="2084387" cy="467820"/>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75000"/>
                      <a:lumOff val="25000"/>
                    </a:schemeClr>
                  </a:solidFill>
                </a:rPr>
                <a:t>标题文字添加</a:t>
              </a:r>
            </a:p>
          </p:txBody>
        </p:sp>
      </p:grpSp>
    </p:spTree>
    <p:extLst>
      <p:ext uri="{BB962C8B-B14F-4D97-AF65-F5344CB8AC3E}">
        <p14:creationId xmlns:p14="http://schemas.microsoft.com/office/powerpoint/2010/main" val="262173841"/>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1000" fill="hold"/>
                                        <p:tgtEl>
                                          <p:spTgt spid="34"/>
                                        </p:tgtEl>
                                        <p:attrNameLst>
                                          <p:attrName>ppt_w</p:attrName>
                                        </p:attrNameLst>
                                      </p:cBhvr>
                                      <p:tavLst>
                                        <p:tav tm="0">
                                          <p:val>
                                            <p:fltVal val="0"/>
                                          </p:val>
                                        </p:tav>
                                        <p:tav tm="100000">
                                          <p:val>
                                            <p:strVal val="#ppt_w"/>
                                          </p:val>
                                        </p:tav>
                                      </p:tavLst>
                                    </p:anim>
                                    <p:anim calcmode="lin" valueType="num">
                                      <p:cBhvr>
                                        <p:cTn id="8" dur="1000" fill="hold"/>
                                        <p:tgtEl>
                                          <p:spTgt spid="34"/>
                                        </p:tgtEl>
                                        <p:attrNameLst>
                                          <p:attrName>ppt_h</p:attrName>
                                        </p:attrNameLst>
                                      </p:cBhvr>
                                      <p:tavLst>
                                        <p:tav tm="0">
                                          <p:val>
                                            <p:fltVal val="0"/>
                                          </p:val>
                                        </p:tav>
                                        <p:tav tm="100000">
                                          <p:val>
                                            <p:strVal val="#ppt_h"/>
                                          </p:val>
                                        </p:tav>
                                      </p:tavLst>
                                    </p:anim>
                                    <p:anim calcmode="lin" valueType="num">
                                      <p:cBhvr>
                                        <p:cTn id="9" dur="1000" fill="hold"/>
                                        <p:tgtEl>
                                          <p:spTgt spid="34"/>
                                        </p:tgtEl>
                                        <p:attrNameLst>
                                          <p:attrName>style.rotation</p:attrName>
                                        </p:attrNameLst>
                                      </p:cBhvr>
                                      <p:tavLst>
                                        <p:tav tm="0">
                                          <p:val>
                                            <p:fltVal val="90"/>
                                          </p:val>
                                        </p:tav>
                                        <p:tav tm="100000">
                                          <p:val>
                                            <p:fltVal val="0"/>
                                          </p:val>
                                        </p:tav>
                                      </p:tavLst>
                                    </p:anim>
                                    <p:animEffect transition="in" filter="fade">
                                      <p:cBhvr>
                                        <p:cTn id="10" dur="1000"/>
                                        <p:tgtEl>
                                          <p:spTgt spid="34"/>
                                        </p:tgtEl>
                                      </p:cBhvr>
                                    </p:animEffect>
                                  </p:childTnLst>
                                </p:cTn>
                              </p:par>
                            </p:childTnLst>
                          </p:cTn>
                        </p:par>
                        <p:par>
                          <p:cTn id="11" fill="hold">
                            <p:stCondLst>
                              <p:cond delay="1000"/>
                            </p:stCondLst>
                            <p:childTnLst>
                              <p:par>
                                <p:cTn id="12" presetID="2" presetClass="entr" presetSubtype="8" fill="hold" nodeType="afterEffect">
                                  <p:stCondLst>
                                    <p:cond delay="0"/>
                                  </p:stCondLst>
                                  <p:childTnLst>
                                    <p:set>
                                      <p:cBhvr>
                                        <p:cTn id="13" dur="1" fill="hold">
                                          <p:stCondLst>
                                            <p:cond delay="0"/>
                                          </p:stCondLst>
                                        </p:cTn>
                                        <p:tgtEl>
                                          <p:spTgt spid="51"/>
                                        </p:tgtEl>
                                        <p:attrNameLst>
                                          <p:attrName>style.visibility</p:attrName>
                                        </p:attrNameLst>
                                      </p:cBhvr>
                                      <p:to>
                                        <p:strVal val="visible"/>
                                      </p:to>
                                    </p:set>
                                    <p:anim calcmode="lin" valueType="num">
                                      <p:cBhvr additive="base">
                                        <p:cTn id="14" dur="500" fill="hold"/>
                                        <p:tgtEl>
                                          <p:spTgt spid="51"/>
                                        </p:tgtEl>
                                        <p:attrNameLst>
                                          <p:attrName>ppt_x</p:attrName>
                                        </p:attrNameLst>
                                      </p:cBhvr>
                                      <p:tavLst>
                                        <p:tav tm="0">
                                          <p:val>
                                            <p:strVal val="0-#ppt_w/2"/>
                                          </p:val>
                                        </p:tav>
                                        <p:tav tm="100000">
                                          <p:val>
                                            <p:strVal val="#ppt_x"/>
                                          </p:val>
                                        </p:tav>
                                      </p:tavLst>
                                    </p:anim>
                                    <p:anim calcmode="lin" valueType="num">
                                      <p:cBhvr additive="base">
                                        <p:cTn id="15" dur="500" fill="hold"/>
                                        <p:tgtEl>
                                          <p:spTgt spid="51"/>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0"/>
                                  </p:stCondLst>
                                  <p:childTnLst>
                                    <p:set>
                                      <p:cBhvr>
                                        <p:cTn id="17" dur="1" fill="hold">
                                          <p:stCondLst>
                                            <p:cond delay="0"/>
                                          </p:stCondLst>
                                        </p:cTn>
                                        <p:tgtEl>
                                          <p:spTgt spid="54"/>
                                        </p:tgtEl>
                                        <p:attrNameLst>
                                          <p:attrName>style.visibility</p:attrName>
                                        </p:attrNameLst>
                                      </p:cBhvr>
                                      <p:to>
                                        <p:strVal val="visible"/>
                                      </p:to>
                                    </p:set>
                                    <p:anim calcmode="lin" valueType="num">
                                      <p:cBhvr additive="base">
                                        <p:cTn id="18" dur="500" fill="hold"/>
                                        <p:tgtEl>
                                          <p:spTgt spid="54"/>
                                        </p:tgtEl>
                                        <p:attrNameLst>
                                          <p:attrName>ppt_x</p:attrName>
                                        </p:attrNameLst>
                                      </p:cBhvr>
                                      <p:tavLst>
                                        <p:tav tm="0">
                                          <p:val>
                                            <p:strVal val="0-#ppt_w/2"/>
                                          </p:val>
                                        </p:tav>
                                        <p:tav tm="100000">
                                          <p:val>
                                            <p:strVal val="#ppt_x"/>
                                          </p:val>
                                        </p:tav>
                                      </p:tavLst>
                                    </p:anim>
                                    <p:anim calcmode="lin" valueType="num">
                                      <p:cBhvr additive="base">
                                        <p:cTn id="19" dur="500" fill="hold"/>
                                        <p:tgtEl>
                                          <p:spTgt spid="54"/>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57"/>
                                        </p:tgtEl>
                                        <p:attrNameLst>
                                          <p:attrName>style.visibility</p:attrName>
                                        </p:attrNameLst>
                                      </p:cBhvr>
                                      <p:to>
                                        <p:strVal val="visible"/>
                                      </p:to>
                                    </p:set>
                                    <p:anim calcmode="lin" valueType="num">
                                      <p:cBhvr additive="base">
                                        <p:cTn id="22" dur="500" fill="hold"/>
                                        <p:tgtEl>
                                          <p:spTgt spid="57"/>
                                        </p:tgtEl>
                                        <p:attrNameLst>
                                          <p:attrName>ppt_x</p:attrName>
                                        </p:attrNameLst>
                                      </p:cBhvr>
                                      <p:tavLst>
                                        <p:tav tm="0">
                                          <p:val>
                                            <p:strVal val="1+#ppt_w/2"/>
                                          </p:val>
                                        </p:tav>
                                        <p:tav tm="100000">
                                          <p:val>
                                            <p:strVal val="#ppt_x"/>
                                          </p:val>
                                        </p:tav>
                                      </p:tavLst>
                                    </p:anim>
                                    <p:anim calcmode="lin" valueType="num">
                                      <p:cBhvr additive="base">
                                        <p:cTn id="23" dur="500" fill="hold"/>
                                        <p:tgtEl>
                                          <p:spTgt spid="57"/>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60"/>
                                        </p:tgtEl>
                                        <p:attrNameLst>
                                          <p:attrName>style.visibility</p:attrName>
                                        </p:attrNameLst>
                                      </p:cBhvr>
                                      <p:to>
                                        <p:strVal val="visible"/>
                                      </p:to>
                                    </p:set>
                                    <p:anim calcmode="lin" valueType="num">
                                      <p:cBhvr additive="base">
                                        <p:cTn id="26" dur="500" fill="hold"/>
                                        <p:tgtEl>
                                          <p:spTgt spid="60"/>
                                        </p:tgtEl>
                                        <p:attrNameLst>
                                          <p:attrName>ppt_x</p:attrName>
                                        </p:attrNameLst>
                                      </p:cBhvr>
                                      <p:tavLst>
                                        <p:tav tm="0">
                                          <p:val>
                                            <p:strVal val="1+#ppt_w/2"/>
                                          </p:val>
                                        </p:tav>
                                        <p:tav tm="100000">
                                          <p:val>
                                            <p:strVal val="#ppt_x"/>
                                          </p:val>
                                        </p:tav>
                                      </p:tavLst>
                                    </p:anim>
                                    <p:anim calcmode="lin" valueType="num">
                                      <p:cBhvr additive="base">
                                        <p:cTn id="27"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791766" y="1758395"/>
            <a:ext cx="655806" cy="655806"/>
            <a:chOff x="1336777" y="2215111"/>
            <a:chExt cx="1103576" cy="1103576"/>
          </a:xfrm>
        </p:grpSpPr>
        <p:sp>
          <p:nvSpPr>
            <p:cNvPr id="45" name="椭圆 44"/>
            <p:cNvSpPr/>
            <p:nvPr/>
          </p:nvSpPr>
          <p:spPr>
            <a:xfrm>
              <a:off x="1336777" y="2215111"/>
              <a:ext cx="1103576" cy="11035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6" name="椭圆 8"/>
            <p:cNvSpPr/>
            <p:nvPr/>
          </p:nvSpPr>
          <p:spPr>
            <a:xfrm>
              <a:off x="1684301" y="2569576"/>
              <a:ext cx="408528" cy="408526"/>
            </a:xfrm>
            <a:custGeom>
              <a:avLst/>
              <a:gdLst>
                <a:gd name="connsiteX0" fmla="*/ 199497 w 331788"/>
                <a:gd name="connsiteY0" fmla="*/ 265112 h 331787"/>
                <a:gd name="connsiteX1" fmla="*/ 209798 w 331788"/>
                <a:gd name="connsiteY1" fmla="*/ 279217 h 331787"/>
                <a:gd name="connsiteX2" fmla="*/ 238126 w 331788"/>
                <a:gd name="connsiteY2" fmla="*/ 315118 h 331787"/>
                <a:gd name="connsiteX3" fmla="*/ 166018 w 331788"/>
                <a:gd name="connsiteY3" fmla="*/ 331787 h 331787"/>
                <a:gd name="connsiteX4" fmla="*/ 122238 w 331788"/>
                <a:gd name="connsiteY4" fmla="*/ 325376 h 331787"/>
                <a:gd name="connsiteX5" fmla="*/ 199497 w 331788"/>
                <a:gd name="connsiteY5" fmla="*/ 265112 h 331787"/>
                <a:gd name="connsiteX6" fmla="*/ 190500 w 331788"/>
                <a:gd name="connsiteY6" fmla="*/ 228600 h 331787"/>
                <a:gd name="connsiteX7" fmla="*/ 201490 w 331788"/>
                <a:gd name="connsiteY7" fmla="*/ 228600 h 331787"/>
                <a:gd name="connsiteX8" fmla="*/ 206375 w 331788"/>
                <a:gd name="connsiteY8" fmla="*/ 236394 h 331787"/>
                <a:gd name="connsiteX9" fmla="*/ 200269 w 331788"/>
                <a:gd name="connsiteY9" fmla="*/ 242888 h 331787"/>
                <a:gd name="connsiteX10" fmla="*/ 190500 w 331788"/>
                <a:gd name="connsiteY10" fmla="*/ 228600 h 331787"/>
                <a:gd name="connsiteX11" fmla="*/ 146452 w 331788"/>
                <a:gd name="connsiteY11" fmla="*/ 228600 h 331787"/>
                <a:gd name="connsiteX12" fmla="*/ 164590 w 331788"/>
                <a:gd name="connsiteY12" fmla="*/ 229897 h 331787"/>
                <a:gd name="connsiteX13" fmla="*/ 165885 w 331788"/>
                <a:gd name="connsiteY13" fmla="*/ 229897 h 331787"/>
                <a:gd name="connsiteX14" fmla="*/ 173659 w 331788"/>
                <a:gd name="connsiteY14" fmla="*/ 229897 h 331787"/>
                <a:gd name="connsiteX15" fmla="*/ 190501 w 331788"/>
                <a:gd name="connsiteY15" fmla="*/ 253240 h 331787"/>
                <a:gd name="connsiteX16" fmla="*/ 103699 w 331788"/>
                <a:gd name="connsiteY16" fmla="*/ 320675 h 331787"/>
                <a:gd name="connsiteX17" fmla="*/ 77788 w 331788"/>
                <a:gd name="connsiteY17" fmla="*/ 306410 h 331787"/>
                <a:gd name="connsiteX18" fmla="*/ 112768 w 331788"/>
                <a:gd name="connsiteY18" fmla="*/ 244162 h 331787"/>
                <a:gd name="connsiteX19" fmla="*/ 121837 w 331788"/>
                <a:gd name="connsiteY19" fmla="*/ 245459 h 331787"/>
                <a:gd name="connsiteX20" fmla="*/ 146452 w 331788"/>
                <a:gd name="connsiteY20" fmla="*/ 228600 h 331787"/>
                <a:gd name="connsiteX21" fmla="*/ 323851 w 331788"/>
                <a:gd name="connsiteY21" fmla="*/ 217487 h 331787"/>
                <a:gd name="connsiteX22" fmla="*/ 249631 w 331788"/>
                <a:gd name="connsiteY22" fmla="*/ 307975 h 331787"/>
                <a:gd name="connsiteX23" fmla="*/ 207963 w 331788"/>
                <a:gd name="connsiteY23" fmla="*/ 253682 h 331787"/>
                <a:gd name="connsiteX24" fmla="*/ 218380 w 331788"/>
                <a:gd name="connsiteY24" fmla="*/ 243341 h 331787"/>
                <a:gd name="connsiteX25" fmla="*/ 227495 w 331788"/>
                <a:gd name="connsiteY25" fmla="*/ 244634 h 331787"/>
                <a:gd name="connsiteX26" fmla="*/ 253537 w 331788"/>
                <a:gd name="connsiteY26" fmla="*/ 225243 h 331787"/>
                <a:gd name="connsiteX27" fmla="*/ 323851 w 331788"/>
                <a:gd name="connsiteY27" fmla="*/ 217487 h 331787"/>
                <a:gd name="connsiteX28" fmla="*/ 3175 w 331788"/>
                <a:gd name="connsiteY28" fmla="*/ 196850 h 331787"/>
                <a:gd name="connsiteX29" fmla="*/ 93642 w 331788"/>
                <a:gd name="connsiteY29" fmla="*/ 222902 h 331787"/>
                <a:gd name="connsiteX30" fmla="*/ 100013 w 331788"/>
                <a:gd name="connsiteY30" fmla="*/ 235927 h 331787"/>
                <a:gd name="connsiteX31" fmla="*/ 65610 w 331788"/>
                <a:gd name="connsiteY31" fmla="*/ 298450 h 331787"/>
                <a:gd name="connsiteX32" fmla="*/ 3175 w 331788"/>
                <a:gd name="connsiteY32" fmla="*/ 196850 h 331787"/>
                <a:gd name="connsiteX33" fmla="*/ 146517 w 331788"/>
                <a:gd name="connsiteY33" fmla="*/ 192087 h 331787"/>
                <a:gd name="connsiteX34" fmla="*/ 163513 w 331788"/>
                <a:gd name="connsiteY34" fmla="*/ 215900 h 331787"/>
                <a:gd name="connsiteX35" fmla="*/ 147825 w 331788"/>
                <a:gd name="connsiteY35" fmla="*/ 214577 h 331787"/>
                <a:gd name="connsiteX36" fmla="*/ 141288 w 331788"/>
                <a:gd name="connsiteY36" fmla="*/ 200025 h 331787"/>
                <a:gd name="connsiteX37" fmla="*/ 146517 w 331788"/>
                <a:gd name="connsiteY37" fmla="*/ 192087 h 331787"/>
                <a:gd name="connsiteX38" fmla="*/ 277877 w 331788"/>
                <a:gd name="connsiteY38" fmla="*/ 160337 h 331787"/>
                <a:gd name="connsiteX39" fmla="*/ 314326 w 331788"/>
                <a:gd name="connsiteY39" fmla="*/ 204624 h 331787"/>
                <a:gd name="connsiteX40" fmla="*/ 253143 w 331788"/>
                <a:gd name="connsiteY40" fmla="*/ 211137 h 331787"/>
                <a:gd name="connsiteX41" fmla="*/ 249238 w 331788"/>
                <a:gd name="connsiteY41" fmla="*/ 203322 h 331787"/>
                <a:gd name="connsiteX42" fmla="*/ 277877 w 331788"/>
                <a:gd name="connsiteY42" fmla="*/ 160337 h 331787"/>
                <a:gd name="connsiteX43" fmla="*/ 290513 w 331788"/>
                <a:gd name="connsiteY43" fmla="*/ 153987 h 331787"/>
                <a:gd name="connsiteX44" fmla="*/ 331788 w 331788"/>
                <a:gd name="connsiteY44" fmla="*/ 167061 h 331787"/>
                <a:gd name="connsiteX45" fmla="*/ 329125 w 331788"/>
                <a:gd name="connsiteY45" fmla="*/ 198437 h 331787"/>
                <a:gd name="connsiteX46" fmla="*/ 290513 w 331788"/>
                <a:gd name="connsiteY46" fmla="*/ 153987 h 331787"/>
                <a:gd name="connsiteX47" fmla="*/ 113341 w 331788"/>
                <a:gd name="connsiteY47" fmla="*/ 139700 h 331787"/>
                <a:gd name="connsiteX48" fmla="*/ 130085 w 331788"/>
                <a:gd name="connsiteY48" fmla="*/ 169324 h 331787"/>
                <a:gd name="connsiteX49" fmla="*/ 136525 w 331788"/>
                <a:gd name="connsiteY49" fmla="*/ 178340 h 331787"/>
                <a:gd name="connsiteX50" fmla="*/ 128797 w 331788"/>
                <a:gd name="connsiteY50" fmla="*/ 191219 h 331787"/>
                <a:gd name="connsiteX51" fmla="*/ 121069 w 331788"/>
                <a:gd name="connsiteY51" fmla="*/ 189932 h 331787"/>
                <a:gd name="connsiteX52" fmla="*/ 95310 w 331788"/>
                <a:gd name="connsiteY52" fmla="*/ 207963 h 331787"/>
                <a:gd name="connsiteX53" fmla="*/ 1288 w 331788"/>
                <a:gd name="connsiteY53" fmla="*/ 179628 h 331787"/>
                <a:gd name="connsiteX54" fmla="*/ 0 w 331788"/>
                <a:gd name="connsiteY54" fmla="*/ 165460 h 331787"/>
                <a:gd name="connsiteX55" fmla="*/ 1288 w 331788"/>
                <a:gd name="connsiteY55" fmla="*/ 151292 h 331787"/>
                <a:gd name="connsiteX56" fmla="*/ 113341 w 331788"/>
                <a:gd name="connsiteY56" fmla="*/ 139700 h 331787"/>
                <a:gd name="connsiteX57" fmla="*/ 186315 w 331788"/>
                <a:gd name="connsiteY57" fmla="*/ 138112 h 331787"/>
                <a:gd name="connsiteX58" fmla="*/ 268288 w 331788"/>
                <a:gd name="connsiteY58" fmla="*/ 149780 h 331787"/>
                <a:gd name="connsiteX59" fmla="*/ 238829 w 331788"/>
                <a:gd name="connsiteY59" fmla="*/ 193860 h 331787"/>
                <a:gd name="connsiteX60" fmla="*/ 227301 w 331788"/>
                <a:gd name="connsiteY60" fmla="*/ 191267 h 331787"/>
                <a:gd name="connsiteX61" fmla="*/ 200404 w 331788"/>
                <a:gd name="connsiteY61" fmla="*/ 214604 h 331787"/>
                <a:gd name="connsiteX62" fmla="*/ 179911 w 331788"/>
                <a:gd name="connsiteY62" fmla="*/ 215900 h 331787"/>
                <a:gd name="connsiteX63" fmla="*/ 155575 w 331788"/>
                <a:gd name="connsiteY63" fmla="*/ 179599 h 331787"/>
                <a:gd name="connsiteX64" fmla="*/ 173507 w 331788"/>
                <a:gd name="connsiteY64" fmla="*/ 154966 h 331787"/>
                <a:gd name="connsiteX65" fmla="*/ 186315 w 331788"/>
                <a:gd name="connsiteY65" fmla="*/ 138112 h 331787"/>
                <a:gd name="connsiteX66" fmla="*/ 168276 w 331788"/>
                <a:gd name="connsiteY66" fmla="*/ 138112 h 331787"/>
                <a:gd name="connsiteX67" fmla="*/ 161661 w 331788"/>
                <a:gd name="connsiteY67" fmla="*/ 145566 h 331787"/>
                <a:gd name="connsiteX68" fmla="*/ 145786 w 331788"/>
                <a:gd name="connsiteY68" fmla="*/ 166687 h 331787"/>
                <a:gd name="connsiteX69" fmla="*/ 141817 w 331788"/>
                <a:gd name="connsiteY69" fmla="*/ 161718 h 331787"/>
                <a:gd name="connsiteX70" fmla="*/ 128588 w 331788"/>
                <a:gd name="connsiteY70" fmla="*/ 139354 h 331787"/>
                <a:gd name="connsiteX71" fmla="*/ 168276 w 331788"/>
                <a:gd name="connsiteY71" fmla="*/ 138112 h 331787"/>
                <a:gd name="connsiteX72" fmla="*/ 220028 w 331788"/>
                <a:gd name="connsiteY72" fmla="*/ 103187 h 331787"/>
                <a:gd name="connsiteX73" fmla="*/ 232728 w 331788"/>
                <a:gd name="connsiteY73" fmla="*/ 105784 h 331787"/>
                <a:gd name="connsiteX74" fmla="*/ 237808 w 331788"/>
                <a:gd name="connsiteY74" fmla="*/ 105784 h 331787"/>
                <a:gd name="connsiteX75" fmla="*/ 246698 w 331788"/>
                <a:gd name="connsiteY75" fmla="*/ 118773 h 331787"/>
                <a:gd name="connsiteX76" fmla="*/ 255588 w 331788"/>
                <a:gd name="connsiteY76" fmla="*/ 131762 h 331787"/>
                <a:gd name="connsiteX77" fmla="*/ 198438 w 331788"/>
                <a:gd name="connsiteY77" fmla="*/ 125267 h 331787"/>
                <a:gd name="connsiteX78" fmla="*/ 220028 w 331788"/>
                <a:gd name="connsiteY78" fmla="*/ 103187 h 331787"/>
                <a:gd name="connsiteX79" fmla="*/ 317236 w 331788"/>
                <a:gd name="connsiteY79" fmla="*/ 98425 h 331787"/>
                <a:gd name="connsiteX80" fmla="*/ 331788 w 331788"/>
                <a:gd name="connsiteY80" fmla="*/ 152400 h 331787"/>
                <a:gd name="connsiteX81" fmla="*/ 292100 w 331788"/>
                <a:gd name="connsiteY81" fmla="*/ 140552 h 331787"/>
                <a:gd name="connsiteX82" fmla="*/ 317236 w 331788"/>
                <a:gd name="connsiteY82" fmla="*/ 98425 h 331787"/>
                <a:gd name="connsiteX83" fmla="*/ 286068 w 331788"/>
                <a:gd name="connsiteY83" fmla="*/ 52387 h 331787"/>
                <a:gd name="connsiteX84" fmla="*/ 309563 w 331788"/>
                <a:gd name="connsiteY84" fmla="*/ 84748 h 331787"/>
                <a:gd name="connsiteX85" fmla="*/ 278236 w 331788"/>
                <a:gd name="connsiteY85" fmla="*/ 136525 h 331787"/>
                <a:gd name="connsiteX86" fmla="*/ 276931 w 331788"/>
                <a:gd name="connsiteY86" fmla="*/ 136525 h 331787"/>
                <a:gd name="connsiteX87" fmla="*/ 258657 w 331788"/>
                <a:gd name="connsiteY87" fmla="*/ 110636 h 331787"/>
                <a:gd name="connsiteX88" fmla="*/ 250825 w 331788"/>
                <a:gd name="connsiteY88" fmla="*/ 98986 h 331787"/>
                <a:gd name="connsiteX89" fmla="*/ 259962 w 331788"/>
                <a:gd name="connsiteY89" fmla="*/ 78275 h 331787"/>
                <a:gd name="connsiteX90" fmla="*/ 258657 w 331788"/>
                <a:gd name="connsiteY90" fmla="*/ 70509 h 331787"/>
                <a:gd name="connsiteX91" fmla="*/ 286068 w 331788"/>
                <a:gd name="connsiteY91" fmla="*/ 52387 h 331787"/>
                <a:gd name="connsiteX92" fmla="*/ 73025 w 331788"/>
                <a:gd name="connsiteY92" fmla="*/ 28575 h 331787"/>
                <a:gd name="connsiteX93" fmla="*/ 107950 w 331788"/>
                <a:gd name="connsiteY93" fmla="*/ 126377 h 331787"/>
                <a:gd name="connsiteX94" fmla="*/ 3175 w 331788"/>
                <a:gd name="connsiteY94" fmla="*/ 138113 h 331787"/>
                <a:gd name="connsiteX95" fmla="*/ 73025 w 331788"/>
                <a:gd name="connsiteY95" fmla="*/ 28575 h 331787"/>
                <a:gd name="connsiteX96" fmla="*/ 203200 w 331788"/>
                <a:gd name="connsiteY96" fmla="*/ 4762 h 331787"/>
                <a:gd name="connsiteX97" fmla="*/ 274638 w 331788"/>
                <a:gd name="connsiteY97" fmla="*/ 41817 h 331787"/>
                <a:gd name="connsiteX98" fmla="*/ 251258 w 331788"/>
                <a:gd name="connsiteY98" fmla="*/ 57150 h 331787"/>
                <a:gd name="connsiteX99" fmla="*/ 233074 w 331788"/>
                <a:gd name="connsiteY99" fmla="*/ 50761 h 331787"/>
                <a:gd name="connsiteX100" fmla="*/ 225281 w 331788"/>
                <a:gd name="connsiteY100" fmla="*/ 52039 h 331787"/>
                <a:gd name="connsiteX101" fmla="*/ 203200 w 331788"/>
                <a:gd name="connsiteY101" fmla="*/ 4762 h 331787"/>
                <a:gd name="connsiteX102" fmla="*/ 165260 w 331788"/>
                <a:gd name="connsiteY102" fmla="*/ 0 h 331787"/>
                <a:gd name="connsiteX103" fmla="*/ 185786 w 331788"/>
                <a:gd name="connsiteY103" fmla="*/ 1290 h 331787"/>
                <a:gd name="connsiteX104" fmla="*/ 212725 w 331788"/>
                <a:gd name="connsiteY104" fmla="*/ 59333 h 331787"/>
                <a:gd name="connsiteX105" fmla="*/ 205028 w 331788"/>
                <a:gd name="connsiteY105" fmla="*/ 77390 h 331787"/>
                <a:gd name="connsiteX106" fmla="*/ 208876 w 331788"/>
                <a:gd name="connsiteY106" fmla="*/ 91579 h 331787"/>
                <a:gd name="connsiteX107" fmla="*/ 179371 w 331788"/>
                <a:gd name="connsiteY107" fmla="*/ 122535 h 331787"/>
                <a:gd name="connsiteX108" fmla="*/ 176806 w 331788"/>
                <a:gd name="connsiteY108" fmla="*/ 122535 h 331787"/>
                <a:gd name="connsiteX109" fmla="*/ 122927 w 331788"/>
                <a:gd name="connsiteY109" fmla="*/ 123825 h 331787"/>
                <a:gd name="connsiteX110" fmla="*/ 85725 w 331788"/>
                <a:gd name="connsiteY110" fmla="*/ 20637 h 331787"/>
                <a:gd name="connsiteX111" fmla="*/ 165260 w 331788"/>
                <a:gd name="connsiteY111"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1788" h="331787">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47" name="组合 46"/>
          <p:cNvGrpSpPr/>
          <p:nvPr/>
        </p:nvGrpSpPr>
        <p:grpSpPr>
          <a:xfrm>
            <a:off x="791766" y="3055181"/>
            <a:ext cx="655806" cy="655806"/>
            <a:chOff x="1336777" y="2215111"/>
            <a:chExt cx="1103576" cy="1103576"/>
          </a:xfrm>
        </p:grpSpPr>
        <p:sp>
          <p:nvSpPr>
            <p:cNvPr id="48" name="椭圆 47"/>
            <p:cNvSpPr/>
            <p:nvPr/>
          </p:nvSpPr>
          <p:spPr>
            <a:xfrm>
              <a:off x="1336777" y="2215111"/>
              <a:ext cx="1103576" cy="11035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9" name="椭圆 11"/>
            <p:cNvSpPr/>
            <p:nvPr/>
          </p:nvSpPr>
          <p:spPr>
            <a:xfrm>
              <a:off x="1684301" y="2570534"/>
              <a:ext cx="408528" cy="406610"/>
            </a:xfrm>
            <a:custGeom>
              <a:avLst/>
              <a:gdLst>
                <a:gd name="connsiteX0" fmla="*/ 262525 w 338138"/>
                <a:gd name="connsiteY0" fmla="*/ 84138 h 336551"/>
                <a:gd name="connsiteX1" fmla="*/ 314260 w 338138"/>
                <a:gd name="connsiteY1" fmla="*/ 84138 h 336551"/>
                <a:gd name="connsiteX2" fmla="*/ 338138 w 338138"/>
                <a:gd name="connsiteY2" fmla="*/ 107802 h 336551"/>
                <a:gd name="connsiteX3" fmla="*/ 338138 w 338138"/>
                <a:gd name="connsiteY3" fmla="*/ 191940 h 336551"/>
                <a:gd name="connsiteX4" fmla="*/ 314260 w 338138"/>
                <a:gd name="connsiteY4" fmla="*/ 216918 h 336551"/>
                <a:gd name="connsiteX5" fmla="*/ 314260 w 338138"/>
                <a:gd name="connsiteY5" fmla="*/ 336551 h 336551"/>
                <a:gd name="connsiteX6" fmla="*/ 241300 w 338138"/>
                <a:gd name="connsiteY6" fmla="*/ 336551 h 336551"/>
                <a:gd name="connsiteX7" fmla="*/ 241300 w 338138"/>
                <a:gd name="connsiteY7" fmla="*/ 240582 h 336551"/>
                <a:gd name="connsiteX8" fmla="*/ 265178 w 338138"/>
                <a:gd name="connsiteY8" fmla="*/ 216918 h 336551"/>
                <a:gd name="connsiteX9" fmla="*/ 265178 w 338138"/>
                <a:gd name="connsiteY9" fmla="*/ 95970 h 336551"/>
                <a:gd name="connsiteX10" fmla="*/ 262525 w 338138"/>
                <a:gd name="connsiteY10" fmla="*/ 84138 h 336551"/>
                <a:gd name="connsiteX11" fmla="*/ 120477 w 338138"/>
                <a:gd name="connsiteY11" fmla="*/ 84138 h 336551"/>
                <a:gd name="connsiteX12" fmla="*/ 217661 w 338138"/>
                <a:gd name="connsiteY12" fmla="*/ 84138 h 336551"/>
                <a:gd name="connsiteX13" fmla="*/ 241300 w 338138"/>
                <a:gd name="connsiteY13" fmla="*/ 107802 h 336551"/>
                <a:gd name="connsiteX14" fmla="*/ 241300 w 338138"/>
                <a:gd name="connsiteY14" fmla="*/ 191940 h 336551"/>
                <a:gd name="connsiteX15" fmla="*/ 217661 w 338138"/>
                <a:gd name="connsiteY15" fmla="*/ 216918 h 336551"/>
                <a:gd name="connsiteX16" fmla="*/ 217661 w 338138"/>
                <a:gd name="connsiteY16" fmla="*/ 336551 h 336551"/>
                <a:gd name="connsiteX17" fmla="*/ 120477 w 338138"/>
                <a:gd name="connsiteY17" fmla="*/ 336551 h 336551"/>
                <a:gd name="connsiteX18" fmla="*/ 120477 w 338138"/>
                <a:gd name="connsiteY18" fmla="*/ 216918 h 336551"/>
                <a:gd name="connsiteX19" fmla="*/ 96837 w 338138"/>
                <a:gd name="connsiteY19" fmla="*/ 191940 h 336551"/>
                <a:gd name="connsiteX20" fmla="*/ 96837 w 338138"/>
                <a:gd name="connsiteY20" fmla="*/ 107802 h 336551"/>
                <a:gd name="connsiteX21" fmla="*/ 120477 w 338138"/>
                <a:gd name="connsiteY21" fmla="*/ 84138 h 336551"/>
                <a:gd name="connsiteX22" fmla="*/ 23878 w 338138"/>
                <a:gd name="connsiteY22" fmla="*/ 84138 h 336551"/>
                <a:gd name="connsiteX23" fmla="*/ 75613 w 338138"/>
                <a:gd name="connsiteY23" fmla="*/ 84138 h 336551"/>
                <a:gd name="connsiteX24" fmla="*/ 72960 w 338138"/>
                <a:gd name="connsiteY24" fmla="*/ 95970 h 336551"/>
                <a:gd name="connsiteX25" fmla="*/ 72960 w 338138"/>
                <a:gd name="connsiteY25" fmla="*/ 216918 h 336551"/>
                <a:gd name="connsiteX26" fmla="*/ 96838 w 338138"/>
                <a:gd name="connsiteY26" fmla="*/ 240582 h 336551"/>
                <a:gd name="connsiteX27" fmla="*/ 96838 w 338138"/>
                <a:gd name="connsiteY27" fmla="*/ 336551 h 336551"/>
                <a:gd name="connsiteX28" fmla="*/ 23878 w 338138"/>
                <a:gd name="connsiteY28" fmla="*/ 336551 h 336551"/>
                <a:gd name="connsiteX29" fmla="*/ 23878 w 338138"/>
                <a:gd name="connsiteY29" fmla="*/ 216918 h 336551"/>
                <a:gd name="connsiteX30" fmla="*/ 0 w 338138"/>
                <a:gd name="connsiteY30" fmla="*/ 191940 h 336551"/>
                <a:gd name="connsiteX31" fmla="*/ 0 w 338138"/>
                <a:gd name="connsiteY31" fmla="*/ 107802 h 336551"/>
                <a:gd name="connsiteX32" fmla="*/ 23878 w 338138"/>
                <a:gd name="connsiteY32" fmla="*/ 84138 h 336551"/>
                <a:gd name="connsiteX33" fmla="*/ 265257 w 338138"/>
                <a:gd name="connsiteY33" fmla="*/ 0 h 336551"/>
                <a:gd name="connsiteX34" fmla="*/ 301625 w 338138"/>
                <a:gd name="connsiteY34" fmla="*/ 35069 h 336551"/>
                <a:gd name="connsiteX35" fmla="*/ 265257 w 338138"/>
                <a:gd name="connsiteY35" fmla="*/ 71438 h 336551"/>
                <a:gd name="connsiteX36" fmla="*/ 248371 w 338138"/>
                <a:gd name="connsiteY36" fmla="*/ 66242 h 336551"/>
                <a:gd name="connsiteX37" fmla="*/ 245774 w 338138"/>
                <a:gd name="connsiteY37" fmla="*/ 64944 h 336551"/>
                <a:gd name="connsiteX38" fmla="*/ 230187 w 338138"/>
                <a:gd name="connsiteY38" fmla="*/ 35069 h 336551"/>
                <a:gd name="connsiteX39" fmla="*/ 265257 w 338138"/>
                <a:gd name="connsiteY39" fmla="*/ 0 h 336551"/>
                <a:gd name="connsiteX40" fmla="*/ 169069 w 338138"/>
                <a:gd name="connsiteY40" fmla="*/ 0 h 336551"/>
                <a:gd name="connsiteX41" fmla="*/ 204788 w 338138"/>
                <a:gd name="connsiteY41" fmla="*/ 35719 h 336551"/>
                <a:gd name="connsiteX42" fmla="*/ 169069 w 338138"/>
                <a:gd name="connsiteY42" fmla="*/ 71438 h 336551"/>
                <a:gd name="connsiteX43" fmla="*/ 133350 w 338138"/>
                <a:gd name="connsiteY43" fmla="*/ 35719 h 336551"/>
                <a:gd name="connsiteX44" fmla="*/ 169069 w 338138"/>
                <a:gd name="connsiteY44" fmla="*/ 0 h 336551"/>
                <a:gd name="connsiteX45" fmla="*/ 72880 w 338138"/>
                <a:gd name="connsiteY45" fmla="*/ 0 h 336551"/>
                <a:gd name="connsiteX46" fmla="*/ 107950 w 338138"/>
                <a:gd name="connsiteY46" fmla="*/ 35069 h 336551"/>
                <a:gd name="connsiteX47" fmla="*/ 92363 w 338138"/>
                <a:gd name="connsiteY47" fmla="*/ 64944 h 336551"/>
                <a:gd name="connsiteX48" fmla="*/ 89766 w 338138"/>
                <a:gd name="connsiteY48" fmla="*/ 66242 h 336551"/>
                <a:gd name="connsiteX49" fmla="*/ 72880 w 338138"/>
                <a:gd name="connsiteY49" fmla="*/ 71438 h 336551"/>
                <a:gd name="connsiteX50" fmla="*/ 36512 w 338138"/>
                <a:gd name="connsiteY50" fmla="*/ 35069 h 336551"/>
                <a:gd name="connsiteX51" fmla="*/ 72880 w 338138"/>
                <a:gd name="connsiteY51"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6551">
                  <a:moveTo>
                    <a:pt x="262525" y="84138"/>
                  </a:moveTo>
                  <a:cubicBezTo>
                    <a:pt x="262525" y="84138"/>
                    <a:pt x="262525" y="84138"/>
                    <a:pt x="314260" y="84138"/>
                  </a:cubicBezTo>
                  <a:cubicBezTo>
                    <a:pt x="338138" y="84138"/>
                    <a:pt x="338138" y="107802"/>
                    <a:pt x="338138" y="107802"/>
                  </a:cubicBezTo>
                  <a:cubicBezTo>
                    <a:pt x="338138" y="107802"/>
                    <a:pt x="338138" y="107802"/>
                    <a:pt x="338138" y="191940"/>
                  </a:cubicBezTo>
                  <a:cubicBezTo>
                    <a:pt x="338138" y="216918"/>
                    <a:pt x="314260" y="216918"/>
                    <a:pt x="314260" y="216918"/>
                  </a:cubicBezTo>
                  <a:cubicBezTo>
                    <a:pt x="314260" y="216918"/>
                    <a:pt x="314260" y="216918"/>
                    <a:pt x="314260" y="336551"/>
                  </a:cubicBezTo>
                  <a:cubicBezTo>
                    <a:pt x="314260" y="336551"/>
                    <a:pt x="314260" y="336551"/>
                    <a:pt x="241300" y="336551"/>
                  </a:cubicBezTo>
                  <a:cubicBezTo>
                    <a:pt x="241300" y="336551"/>
                    <a:pt x="241300" y="336551"/>
                    <a:pt x="241300" y="240582"/>
                  </a:cubicBezTo>
                  <a:cubicBezTo>
                    <a:pt x="241300" y="240582"/>
                    <a:pt x="265178" y="240582"/>
                    <a:pt x="265178" y="216918"/>
                  </a:cubicBezTo>
                  <a:cubicBezTo>
                    <a:pt x="265178" y="216918"/>
                    <a:pt x="265178" y="216918"/>
                    <a:pt x="265178" y="95970"/>
                  </a:cubicBezTo>
                  <a:cubicBezTo>
                    <a:pt x="265178" y="95970"/>
                    <a:pt x="265178" y="90711"/>
                    <a:pt x="262525" y="84138"/>
                  </a:cubicBezTo>
                  <a:close/>
                  <a:moveTo>
                    <a:pt x="120477" y="84138"/>
                  </a:moveTo>
                  <a:cubicBezTo>
                    <a:pt x="120477" y="84138"/>
                    <a:pt x="120477" y="84138"/>
                    <a:pt x="217661" y="84138"/>
                  </a:cubicBezTo>
                  <a:cubicBezTo>
                    <a:pt x="241300" y="84138"/>
                    <a:pt x="241300" y="107802"/>
                    <a:pt x="241300" y="107802"/>
                  </a:cubicBezTo>
                  <a:lnTo>
                    <a:pt x="241300" y="191940"/>
                  </a:lnTo>
                  <a:cubicBezTo>
                    <a:pt x="241300" y="216918"/>
                    <a:pt x="217661" y="216918"/>
                    <a:pt x="217661" y="216918"/>
                  </a:cubicBezTo>
                  <a:cubicBezTo>
                    <a:pt x="217661" y="216918"/>
                    <a:pt x="217661" y="216918"/>
                    <a:pt x="217661" y="336551"/>
                  </a:cubicBezTo>
                  <a:cubicBezTo>
                    <a:pt x="217661" y="336551"/>
                    <a:pt x="217661" y="336551"/>
                    <a:pt x="120477" y="336551"/>
                  </a:cubicBezTo>
                  <a:cubicBezTo>
                    <a:pt x="120477" y="336551"/>
                    <a:pt x="120477" y="336551"/>
                    <a:pt x="120477" y="216918"/>
                  </a:cubicBezTo>
                  <a:cubicBezTo>
                    <a:pt x="120477" y="216918"/>
                    <a:pt x="96837" y="216918"/>
                    <a:pt x="96837" y="191940"/>
                  </a:cubicBezTo>
                  <a:cubicBezTo>
                    <a:pt x="96837" y="191940"/>
                    <a:pt x="96837" y="191940"/>
                    <a:pt x="96837" y="107802"/>
                  </a:cubicBezTo>
                  <a:cubicBezTo>
                    <a:pt x="96837" y="84138"/>
                    <a:pt x="120477" y="84138"/>
                    <a:pt x="120477" y="84138"/>
                  </a:cubicBezTo>
                  <a:close/>
                  <a:moveTo>
                    <a:pt x="23878" y="84138"/>
                  </a:moveTo>
                  <a:cubicBezTo>
                    <a:pt x="23878" y="84138"/>
                    <a:pt x="23878" y="84138"/>
                    <a:pt x="75613" y="84138"/>
                  </a:cubicBezTo>
                  <a:cubicBezTo>
                    <a:pt x="72960" y="90711"/>
                    <a:pt x="72960" y="95970"/>
                    <a:pt x="72960" y="95970"/>
                  </a:cubicBezTo>
                  <a:cubicBezTo>
                    <a:pt x="72960" y="95970"/>
                    <a:pt x="72960" y="95970"/>
                    <a:pt x="72960" y="216918"/>
                  </a:cubicBezTo>
                  <a:cubicBezTo>
                    <a:pt x="72960" y="240582"/>
                    <a:pt x="96838" y="240582"/>
                    <a:pt x="96838" y="240582"/>
                  </a:cubicBezTo>
                  <a:cubicBezTo>
                    <a:pt x="96838" y="240582"/>
                    <a:pt x="96838" y="240582"/>
                    <a:pt x="96838" y="336551"/>
                  </a:cubicBezTo>
                  <a:cubicBezTo>
                    <a:pt x="96838" y="336551"/>
                    <a:pt x="96838" y="336551"/>
                    <a:pt x="23878" y="336551"/>
                  </a:cubicBezTo>
                  <a:cubicBezTo>
                    <a:pt x="23878" y="336551"/>
                    <a:pt x="23878" y="336551"/>
                    <a:pt x="23878" y="216918"/>
                  </a:cubicBezTo>
                  <a:cubicBezTo>
                    <a:pt x="23878" y="216918"/>
                    <a:pt x="0" y="216918"/>
                    <a:pt x="0" y="191940"/>
                  </a:cubicBezTo>
                  <a:cubicBezTo>
                    <a:pt x="0" y="191940"/>
                    <a:pt x="0" y="191940"/>
                    <a:pt x="0" y="107802"/>
                  </a:cubicBezTo>
                  <a:cubicBezTo>
                    <a:pt x="0" y="84138"/>
                    <a:pt x="23878" y="84138"/>
                    <a:pt x="23878" y="84138"/>
                  </a:cubicBezTo>
                  <a:close/>
                  <a:moveTo>
                    <a:pt x="265257" y="0"/>
                  </a:moveTo>
                  <a:cubicBezTo>
                    <a:pt x="284740" y="0"/>
                    <a:pt x="301625" y="15586"/>
                    <a:pt x="301625" y="35069"/>
                  </a:cubicBezTo>
                  <a:cubicBezTo>
                    <a:pt x="301625" y="55851"/>
                    <a:pt x="284740" y="71438"/>
                    <a:pt x="265257" y="71438"/>
                  </a:cubicBezTo>
                  <a:cubicBezTo>
                    <a:pt x="258762" y="71438"/>
                    <a:pt x="253567" y="70139"/>
                    <a:pt x="248371" y="66242"/>
                  </a:cubicBezTo>
                  <a:cubicBezTo>
                    <a:pt x="248371" y="66242"/>
                    <a:pt x="247072" y="66242"/>
                    <a:pt x="245774" y="64944"/>
                  </a:cubicBezTo>
                  <a:cubicBezTo>
                    <a:pt x="236681" y="59748"/>
                    <a:pt x="230187" y="48058"/>
                    <a:pt x="230187" y="35069"/>
                  </a:cubicBezTo>
                  <a:cubicBezTo>
                    <a:pt x="230187" y="15586"/>
                    <a:pt x="245774" y="0"/>
                    <a:pt x="265257" y="0"/>
                  </a:cubicBezTo>
                  <a:close/>
                  <a:moveTo>
                    <a:pt x="169069" y="0"/>
                  </a:moveTo>
                  <a:cubicBezTo>
                    <a:pt x="188796" y="0"/>
                    <a:pt x="204788" y="15992"/>
                    <a:pt x="204788" y="35719"/>
                  </a:cubicBezTo>
                  <a:cubicBezTo>
                    <a:pt x="204788" y="55446"/>
                    <a:pt x="188796" y="71438"/>
                    <a:pt x="169069" y="71438"/>
                  </a:cubicBezTo>
                  <a:cubicBezTo>
                    <a:pt x="149342" y="71438"/>
                    <a:pt x="133350" y="55446"/>
                    <a:pt x="133350" y="35719"/>
                  </a:cubicBezTo>
                  <a:cubicBezTo>
                    <a:pt x="133350" y="15992"/>
                    <a:pt x="149342" y="0"/>
                    <a:pt x="169069" y="0"/>
                  </a:cubicBezTo>
                  <a:close/>
                  <a:moveTo>
                    <a:pt x="72880" y="0"/>
                  </a:moveTo>
                  <a:cubicBezTo>
                    <a:pt x="92363" y="0"/>
                    <a:pt x="107950" y="15586"/>
                    <a:pt x="107950" y="35069"/>
                  </a:cubicBezTo>
                  <a:cubicBezTo>
                    <a:pt x="107950" y="48058"/>
                    <a:pt x="101456" y="59748"/>
                    <a:pt x="92363" y="64944"/>
                  </a:cubicBezTo>
                  <a:cubicBezTo>
                    <a:pt x="91065" y="66242"/>
                    <a:pt x="89766" y="66242"/>
                    <a:pt x="89766" y="66242"/>
                  </a:cubicBezTo>
                  <a:cubicBezTo>
                    <a:pt x="84570" y="70139"/>
                    <a:pt x="79375" y="71438"/>
                    <a:pt x="72880" y="71438"/>
                  </a:cubicBezTo>
                  <a:cubicBezTo>
                    <a:pt x="53397" y="71438"/>
                    <a:pt x="36512" y="55851"/>
                    <a:pt x="36512" y="35069"/>
                  </a:cubicBezTo>
                  <a:cubicBezTo>
                    <a:pt x="36512" y="15586"/>
                    <a:pt x="53397" y="0"/>
                    <a:pt x="7288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5" name="组合 24"/>
          <p:cNvGrpSpPr/>
          <p:nvPr/>
        </p:nvGrpSpPr>
        <p:grpSpPr>
          <a:xfrm>
            <a:off x="1615810" y="1622126"/>
            <a:ext cx="1836776" cy="960404"/>
            <a:chOff x="2291702" y="1996460"/>
            <a:chExt cx="2449035" cy="1280539"/>
          </a:xfrm>
        </p:grpSpPr>
        <p:sp>
          <p:nvSpPr>
            <p:cNvPr id="26" name="TextBox 11"/>
            <p:cNvSpPr txBox="1"/>
            <p:nvPr/>
          </p:nvSpPr>
          <p:spPr>
            <a:xfrm>
              <a:off x="2291702" y="2336571"/>
              <a:ext cx="2081998" cy="940428"/>
            </a:xfrm>
            <a:prstGeom prst="rect">
              <a:avLst/>
            </a:prstGeom>
            <a:noFill/>
          </p:spPr>
          <p:txBody>
            <a:bodyPr wrap="square" lIns="0" tIns="0" rIns="0" bIns="0" rtlCol="0">
              <a:spAutoFit/>
              <a:scene3d>
                <a:camera prst="orthographicFront"/>
                <a:lightRig rig="threePt" dir="t"/>
              </a:scene3d>
              <a:sp3d contourW="12700"/>
            </a:bodyPr>
            <a:lstStyle/>
            <a:p>
              <a:pPr>
                <a:lnSpc>
                  <a:spcPts val="1050"/>
                </a:lnSpc>
              </a:pPr>
              <a:r>
                <a:rPr lang="en-US" sz="900" dirty="0">
                  <a:solidFill>
                    <a:schemeClr val="bg1">
                      <a:lumMod val="65000"/>
                    </a:schemeClr>
                  </a:solidFill>
                </a:rPr>
                <a:t>Far </a:t>
              </a:r>
              <a:r>
                <a:rPr lang="en-US" sz="900" dirty="0" err="1">
                  <a:solidFill>
                    <a:schemeClr val="bg1">
                      <a:lumMod val="65000"/>
                    </a:schemeClr>
                  </a:solidFill>
                </a:rPr>
                <a:t>far</a:t>
              </a:r>
              <a:r>
                <a:rPr lang="en-US" sz="900" dirty="0">
                  <a:solidFill>
                    <a:schemeClr val="bg1">
                      <a:lumMod val="65000"/>
                    </a:schemeClr>
                  </a:solidFill>
                </a:rPr>
                <a:t> away, behind the word mountains, far from the countries </a:t>
              </a:r>
              <a:r>
                <a:rPr lang="en-US" sz="900" dirty="0" err="1">
                  <a:solidFill>
                    <a:schemeClr val="bg1">
                      <a:lumMod val="65000"/>
                    </a:schemeClr>
                  </a:solidFill>
                </a:rPr>
                <a:t>Vokalia</a:t>
              </a:r>
              <a:r>
                <a:rPr lang="en-US" sz="900" dirty="0">
                  <a:solidFill>
                    <a:schemeClr val="bg1">
                      <a:lumMod val="65000"/>
                    </a:schemeClr>
                  </a:solidFill>
                </a:rPr>
                <a:t> and </a:t>
              </a:r>
              <a:r>
                <a:rPr lang="en-US" sz="900" dirty="0" err="1">
                  <a:solidFill>
                    <a:schemeClr val="bg1">
                      <a:lumMod val="65000"/>
                    </a:schemeClr>
                  </a:solidFill>
                </a:rPr>
                <a:t>Consonantia</a:t>
              </a:r>
              <a:r>
                <a:rPr lang="en-US" sz="900" dirty="0">
                  <a:solidFill>
                    <a:schemeClr val="bg1">
                      <a:lumMod val="65000"/>
                    </a:schemeClr>
                  </a:solidFill>
                </a:rPr>
                <a:t>, there live the blind texts.</a:t>
              </a:r>
            </a:p>
          </p:txBody>
        </p:sp>
        <p:sp>
          <p:nvSpPr>
            <p:cNvPr id="27" name="TextBox 11"/>
            <p:cNvSpPr txBox="1"/>
            <p:nvPr/>
          </p:nvSpPr>
          <p:spPr>
            <a:xfrm>
              <a:off x="2291702" y="1996460"/>
              <a:ext cx="2449035" cy="287259"/>
            </a:xfrm>
            <a:prstGeom prst="rect">
              <a:avLst/>
            </a:prstGeom>
            <a:noFill/>
          </p:spPr>
          <p:txBody>
            <a:bodyPr wrap="square" lIns="0" tIns="0" rIns="0" bIns="0" rtlCol="0">
              <a:spAutoFit/>
              <a:scene3d>
                <a:camera prst="orthographicFront"/>
                <a:lightRig rig="threePt" dir="t"/>
              </a:scene3d>
              <a:sp3d contourW="12700"/>
            </a:bodyPr>
            <a:lstStyle/>
            <a:p>
              <a:r>
                <a:rPr lang="zh-CN" altLang="en-US" dirty="0" smtClean="0">
                  <a:solidFill>
                    <a:schemeClr val="tx1">
                      <a:lumMod val="75000"/>
                      <a:lumOff val="25000"/>
                    </a:schemeClr>
                  </a:solidFill>
                </a:rPr>
                <a:t>营销策略</a:t>
              </a:r>
              <a:endParaRPr lang="en-US" dirty="0">
                <a:solidFill>
                  <a:schemeClr val="tx1">
                    <a:lumMod val="75000"/>
                    <a:lumOff val="25000"/>
                  </a:schemeClr>
                </a:solidFill>
              </a:endParaRPr>
            </a:p>
          </p:txBody>
        </p:sp>
      </p:grpSp>
      <p:grpSp>
        <p:nvGrpSpPr>
          <p:cNvPr id="34" name="组合 33"/>
          <p:cNvGrpSpPr/>
          <p:nvPr/>
        </p:nvGrpSpPr>
        <p:grpSpPr>
          <a:xfrm>
            <a:off x="1615810" y="2917526"/>
            <a:ext cx="1836776" cy="960404"/>
            <a:chOff x="2291702" y="1996460"/>
            <a:chExt cx="2449035" cy="1280539"/>
          </a:xfrm>
        </p:grpSpPr>
        <p:sp>
          <p:nvSpPr>
            <p:cNvPr id="35" name="TextBox 11"/>
            <p:cNvSpPr txBox="1"/>
            <p:nvPr/>
          </p:nvSpPr>
          <p:spPr>
            <a:xfrm>
              <a:off x="2291702" y="2336571"/>
              <a:ext cx="2081998" cy="940428"/>
            </a:xfrm>
            <a:prstGeom prst="rect">
              <a:avLst/>
            </a:prstGeom>
            <a:noFill/>
          </p:spPr>
          <p:txBody>
            <a:bodyPr wrap="square" lIns="0" tIns="0" rIns="0" bIns="0" rtlCol="0">
              <a:spAutoFit/>
              <a:scene3d>
                <a:camera prst="orthographicFront"/>
                <a:lightRig rig="threePt" dir="t"/>
              </a:scene3d>
              <a:sp3d contourW="12700"/>
            </a:bodyPr>
            <a:lstStyle/>
            <a:p>
              <a:pPr>
                <a:lnSpc>
                  <a:spcPts val="1050"/>
                </a:lnSpc>
              </a:pPr>
              <a:r>
                <a:rPr lang="en-US" sz="900" dirty="0">
                  <a:solidFill>
                    <a:schemeClr val="bg1">
                      <a:lumMod val="65000"/>
                    </a:schemeClr>
                  </a:solidFill>
                </a:rPr>
                <a:t>Far </a:t>
              </a:r>
              <a:r>
                <a:rPr lang="en-US" sz="900" dirty="0" err="1">
                  <a:solidFill>
                    <a:schemeClr val="bg1">
                      <a:lumMod val="65000"/>
                    </a:schemeClr>
                  </a:solidFill>
                </a:rPr>
                <a:t>far</a:t>
              </a:r>
              <a:r>
                <a:rPr lang="en-US" sz="900" dirty="0">
                  <a:solidFill>
                    <a:schemeClr val="bg1">
                      <a:lumMod val="65000"/>
                    </a:schemeClr>
                  </a:solidFill>
                </a:rPr>
                <a:t> away, behind the word mountains, far from the countries </a:t>
              </a:r>
              <a:r>
                <a:rPr lang="en-US" sz="900" dirty="0" err="1">
                  <a:solidFill>
                    <a:schemeClr val="bg1">
                      <a:lumMod val="65000"/>
                    </a:schemeClr>
                  </a:solidFill>
                </a:rPr>
                <a:t>Vokalia</a:t>
              </a:r>
              <a:r>
                <a:rPr lang="en-US" sz="900" dirty="0">
                  <a:solidFill>
                    <a:schemeClr val="bg1">
                      <a:lumMod val="65000"/>
                    </a:schemeClr>
                  </a:solidFill>
                </a:rPr>
                <a:t> and </a:t>
              </a:r>
              <a:r>
                <a:rPr lang="en-US" sz="900" dirty="0" err="1">
                  <a:solidFill>
                    <a:schemeClr val="bg1">
                      <a:lumMod val="65000"/>
                    </a:schemeClr>
                  </a:solidFill>
                </a:rPr>
                <a:t>Consonantia</a:t>
              </a:r>
              <a:r>
                <a:rPr lang="en-US" sz="900" dirty="0">
                  <a:solidFill>
                    <a:schemeClr val="bg1">
                      <a:lumMod val="65000"/>
                    </a:schemeClr>
                  </a:solidFill>
                </a:rPr>
                <a:t>, there live the blind texts.</a:t>
              </a:r>
            </a:p>
          </p:txBody>
        </p:sp>
        <p:sp>
          <p:nvSpPr>
            <p:cNvPr id="36" name="TextBox 11"/>
            <p:cNvSpPr txBox="1"/>
            <p:nvPr/>
          </p:nvSpPr>
          <p:spPr>
            <a:xfrm>
              <a:off x="2291702" y="1996460"/>
              <a:ext cx="2449035" cy="287259"/>
            </a:xfrm>
            <a:prstGeom prst="rect">
              <a:avLst/>
            </a:prstGeom>
            <a:noFill/>
          </p:spPr>
          <p:txBody>
            <a:bodyPr wrap="square" lIns="0" tIns="0" rIns="0" bIns="0" rtlCol="0">
              <a:spAutoFit/>
              <a:scene3d>
                <a:camera prst="orthographicFront"/>
                <a:lightRig rig="threePt" dir="t"/>
              </a:scene3d>
              <a:sp3d contourW="12700"/>
            </a:bodyPr>
            <a:lstStyle/>
            <a:p>
              <a:r>
                <a:rPr lang="zh-CN" altLang="en-US" dirty="0">
                  <a:solidFill>
                    <a:schemeClr val="tx1">
                      <a:lumMod val="75000"/>
                      <a:lumOff val="25000"/>
                    </a:schemeClr>
                  </a:solidFill>
                </a:rPr>
                <a:t>营销策略</a:t>
              </a:r>
              <a:endParaRPr lang="en-US" altLang="zh-CN" dirty="0">
                <a:solidFill>
                  <a:schemeClr val="tx1">
                    <a:lumMod val="75000"/>
                    <a:lumOff val="25000"/>
                  </a:schemeClr>
                </a:solidFill>
              </a:endParaRPr>
            </a:p>
          </p:txBody>
        </p:sp>
      </p:grpSp>
      <p:grpSp>
        <p:nvGrpSpPr>
          <p:cNvPr id="50" name="组合 49"/>
          <p:cNvGrpSpPr/>
          <p:nvPr/>
        </p:nvGrpSpPr>
        <p:grpSpPr>
          <a:xfrm>
            <a:off x="3382699" y="1758395"/>
            <a:ext cx="655806" cy="655806"/>
            <a:chOff x="1336777" y="2215111"/>
            <a:chExt cx="1103576" cy="1103576"/>
          </a:xfrm>
        </p:grpSpPr>
        <p:sp>
          <p:nvSpPr>
            <p:cNvPr id="51" name="椭圆 50"/>
            <p:cNvSpPr/>
            <p:nvPr/>
          </p:nvSpPr>
          <p:spPr>
            <a:xfrm>
              <a:off x="1336777" y="2215111"/>
              <a:ext cx="1103576" cy="11035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 name="椭圆 14"/>
            <p:cNvSpPr/>
            <p:nvPr/>
          </p:nvSpPr>
          <p:spPr>
            <a:xfrm>
              <a:off x="1691151" y="2569575"/>
              <a:ext cx="394827" cy="408528"/>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3" name="组合 52"/>
          <p:cNvGrpSpPr/>
          <p:nvPr/>
        </p:nvGrpSpPr>
        <p:grpSpPr>
          <a:xfrm>
            <a:off x="3382699" y="3055181"/>
            <a:ext cx="655806" cy="655806"/>
            <a:chOff x="1336777" y="2215111"/>
            <a:chExt cx="1103576" cy="1103576"/>
          </a:xfrm>
        </p:grpSpPr>
        <p:sp>
          <p:nvSpPr>
            <p:cNvPr id="54" name="椭圆 53"/>
            <p:cNvSpPr/>
            <p:nvPr/>
          </p:nvSpPr>
          <p:spPr>
            <a:xfrm>
              <a:off x="1336777" y="2215111"/>
              <a:ext cx="1103576" cy="11035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5" name="椭圆 17"/>
            <p:cNvSpPr/>
            <p:nvPr/>
          </p:nvSpPr>
          <p:spPr>
            <a:xfrm>
              <a:off x="1684301" y="2587739"/>
              <a:ext cx="408528" cy="372199"/>
            </a:xfrm>
            <a:custGeom>
              <a:avLst/>
              <a:gdLst>
                <a:gd name="connsiteX0" fmla="*/ 138332 w 334963"/>
                <a:gd name="connsiteY0" fmla="*/ 262313 h 305176"/>
                <a:gd name="connsiteX1" fmla="*/ 143587 w 334963"/>
                <a:gd name="connsiteY1" fmla="*/ 267671 h 305176"/>
                <a:gd name="connsiteX2" fmla="*/ 143587 w 334963"/>
                <a:gd name="connsiteY2" fmla="*/ 279726 h 305176"/>
                <a:gd name="connsiteX3" fmla="*/ 169863 w 334963"/>
                <a:gd name="connsiteY3" fmla="*/ 291781 h 305176"/>
                <a:gd name="connsiteX4" fmla="*/ 196139 w 334963"/>
                <a:gd name="connsiteY4" fmla="*/ 279726 h 305176"/>
                <a:gd name="connsiteX5" fmla="*/ 196139 w 334963"/>
                <a:gd name="connsiteY5" fmla="*/ 267671 h 305176"/>
                <a:gd name="connsiteX6" fmla="*/ 201394 w 334963"/>
                <a:gd name="connsiteY6" fmla="*/ 262313 h 305176"/>
                <a:gd name="connsiteX7" fmla="*/ 207963 w 334963"/>
                <a:gd name="connsiteY7" fmla="*/ 267671 h 305176"/>
                <a:gd name="connsiteX8" fmla="*/ 207963 w 334963"/>
                <a:gd name="connsiteY8" fmla="*/ 283745 h 305176"/>
                <a:gd name="connsiteX9" fmla="*/ 204022 w 334963"/>
                <a:gd name="connsiteY9" fmla="*/ 289102 h 305176"/>
                <a:gd name="connsiteX10" fmla="*/ 172491 w 334963"/>
                <a:gd name="connsiteY10" fmla="*/ 303837 h 305176"/>
                <a:gd name="connsiteX11" fmla="*/ 169863 w 334963"/>
                <a:gd name="connsiteY11" fmla="*/ 305176 h 305176"/>
                <a:gd name="connsiteX12" fmla="*/ 167236 w 334963"/>
                <a:gd name="connsiteY12" fmla="*/ 303837 h 305176"/>
                <a:gd name="connsiteX13" fmla="*/ 135705 w 334963"/>
                <a:gd name="connsiteY13" fmla="*/ 289102 h 305176"/>
                <a:gd name="connsiteX14" fmla="*/ 131763 w 334963"/>
                <a:gd name="connsiteY14" fmla="*/ 283745 h 305176"/>
                <a:gd name="connsiteX15" fmla="*/ 131763 w 334963"/>
                <a:gd name="connsiteY15" fmla="*/ 267671 h 305176"/>
                <a:gd name="connsiteX16" fmla="*/ 138332 w 334963"/>
                <a:gd name="connsiteY16" fmla="*/ 262313 h 305176"/>
                <a:gd name="connsiteX17" fmla="*/ 128043 w 334963"/>
                <a:gd name="connsiteY17" fmla="*/ 230563 h 305176"/>
                <a:gd name="connsiteX18" fmla="*/ 125413 w 334963"/>
                <a:gd name="connsiteY18" fmla="*/ 233341 h 305176"/>
                <a:gd name="connsiteX19" fmla="*/ 125413 w 334963"/>
                <a:gd name="connsiteY19" fmla="*/ 238898 h 305176"/>
                <a:gd name="connsiteX20" fmla="*/ 128043 w 334963"/>
                <a:gd name="connsiteY20" fmla="*/ 241676 h 305176"/>
                <a:gd name="connsiteX21" fmla="*/ 206922 w 334963"/>
                <a:gd name="connsiteY21" fmla="*/ 241676 h 305176"/>
                <a:gd name="connsiteX22" fmla="*/ 209551 w 334963"/>
                <a:gd name="connsiteY22" fmla="*/ 238898 h 305176"/>
                <a:gd name="connsiteX23" fmla="*/ 209551 w 334963"/>
                <a:gd name="connsiteY23" fmla="*/ 233341 h 305176"/>
                <a:gd name="connsiteX24" fmla="*/ 206922 w 334963"/>
                <a:gd name="connsiteY24" fmla="*/ 230563 h 305176"/>
                <a:gd name="connsiteX25" fmla="*/ 128043 w 334963"/>
                <a:gd name="connsiteY25" fmla="*/ 230563 h 305176"/>
                <a:gd name="connsiteX26" fmla="*/ 128781 w 334963"/>
                <a:gd name="connsiteY26" fmla="*/ 219451 h 305176"/>
                <a:gd name="connsiteX27" fmla="*/ 207769 w 334963"/>
                <a:gd name="connsiteY27" fmla="*/ 219451 h 305176"/>
                <a:gd name="connsiteX28" fmla="*/ 222250 w 334963"/>
                <a:gd name="connsiteY28" fmla="*/ 233556 h 305176"/>
                <a:gd name="connsiteX29" fmla="*/ 222250 w 334963"/>
                <a:gd name="connsiteY29" fmla="*/ 238684 h 305176"/>
                <a:gd name="connsiteX30" fmla="*/ 207769 w 334963"/>
                <a:gd name="connsiteY30" fmla="*/ 252789 h 305176"/>
                <a:gd name="connsiteX31" fmla="*/ 128781 w 334963"/>
                <a:gd name="connsiteY31" fmla="*/ 252789 h 305176"/>
                <a:gd name="connsiteX32" fmla="*/ 114300 w 334963"/>
                <a:gd name="connsiteY32" fmla="*/ 238684 h 305176"/>
                <a:gd name="connsiteX33" fmla="*/ 114300 w 334963"/>
                <a:gd name="connsiteY33" fmla="*/ 233556 h 305176"/>
                <a:gd name="connsiteX34" fmla="*/ 128781 w 334963"/>
                <a:gd name="connsiteY34" fmla="*/ 219451 h 305176"/>
                <a:gd name="connsiteX35" fmla="*/ 266120 w 334963"/>
                <a:gd name="connsiteY35" fmla="*/ 168353 h 305176"/>
                <a:gd name="connsiteX36" fmla="*/ 305614 w 334963"/>
                <a:gd name="connsiteY36" fmla="*/ 198019 h 305176"/>
                <a:gd name="connsiteX37" fmla="*/ 306930 w 334963"/>
                <a:gd name="connsiteY37" fmla="*/ 205758 h 305176"/>
                <a:gd name="connsiteX38" fmla="*/ 301664 w 334963"/>
                <a:gd name="connsiteY38" fmla="*/ 208338 h 305176"/>
                <a:gd name="connsiteX39" fmla="*/ 299032 w 334963"/>
                <a:gd name="connsiteY39" fmla="*/ 207048 h 305176"/>
                <a:gd name="connsiteX40" fmla="*/ 259538 w 334963"/>
                <a:gd name="connsiteY40" fmla="*/ 178672 h 305176"/>
                <a:gd name="connsiteX41" fmla="*/ 258221 w 334963"/>
                <a:gd name="connsiteY41" fmla="*/ 169643 h 305176"/>
                <a:gd name="connsiteX42" fmla="*/ 266120 w 334963"/>
                <a:gd name="connsiteY42" fmla="*/ 168353 h 305176"/>
                <a:gd name="connsiteX43" fmla="*/ 75093 w 334963"/>
                <a:gd name="connsiteY43" fmla="*/ 166503 h 305176"/>
                <a:gd name="connsiteX44" fmla="*/ 83067 w 334963"/>
                <a:gd name="connsiteY44" fmla="*/ 167810 h 305176"/>
                <a:gd name="connsiteX45" fmla="*/ 81738 w 334963"/>
                <a:gd name="connsiteY45" fmla="*/ 175654 h 305176"/>
                <a:gd name="connsiteX46" fmla="*/ 39208 w 334963"/>
                <a:gd name="connsiteY46" fmla="*/ 207031 h 305176"/>
                <a:gd name="connsiteX47" fmla="*/ 35221 w 334963"/>
                <a:gd name="connsiteY47" fmla="*/ 208338 h 305176"/>
                <a:gd name="connsiteX48" fmla="*/ 31233 w 334963"/>
                <a:gd name="connsiteY48" fmla="*/ 205723 h 305176"/>
                <a:gd name="connsiteX49" fmla="*/ 32562 w 334963"/>
                <a:gd name="connsiteY49" fmla="*/ 197879 h 305176"/>
                <a:gd name="connsiteX50" fmla="*/ 75093 w 334963"/>
                <a:gd name="connsiteY50" fmla="*/ 166503 h 305176"/>
                <a:gd name="connsiteX51" fmla="*/ 284569 w 334963"/>
                <a:gd name="connsiteY51" fmla="*/ 98801 h 305176"/>
                <a:gd name="connsiteX52" fmla="*/ 329795 w 334963"/>
                <a:gd name="connsiteY52" fmla="*/ 98801 h 305176"/>
                <a:gd name="connsiteX53" fmla="*/ 334963 w 334963"/>
                <a:gd name="connsiteY53" fmla="*/ 104975 h 305176"/>
                <a:gd name="connsiteX54" fmla="*/ 329795 w 334963"/>
                <a:gd name="connsiteY54" fmla="*/ 109914 h 305176"/>
                <a:gd name="connsiteX55" fmla="*/ 284569 w 334963"/>
                <a:gd name="connsiteY55" fmla="*/ 109914 h 305176"/>
                <a:gd name="connsiteX56" fmla="*/ 279400 w 334963"/>
                <a:gd name="connsiteY56" fmla="*/ 104975 h 305176"/>
                <a:gd name="connsiteX57" fmla="*/ 284569 w 334963"/>
                <a:gd name="connsiteY57" fmla="*/ 98801 h 305176"/>
                <a:gd name="connsiteX58" fmla="*/ 5340 w 334963"/>
                <a:gd name="connsiteY58" fmla="*/ 98801 h 305176"/>
                <a:gd name="connsiteX59" fmla="*/ 53398 w 334963"/>
                <a:gd name="connsiteY59" fmla="*/ 98801 h 305176"/>
                <a:gd name="connsiteX60" fmla="*/ 58738 w 334963"/>
                <a:gd name="connsiteY60" fmla="*/ 104975 h 305176"/>
                <a:gd name="connsiteX61" fmla="*/ 53398 w 334963"/>
                <a:gd name="connsiteY61" fmla="*/ 109914 h 305176"/>
                <a:gd name="connsiteX62" fmla="*/ 5340 w 334963"/>
                <a:gd name="connsiteY62" fmla="*/ 109914 h 305176"/>
                <a:gd name="connsiteX63" fmla="*/ 0 w 334963"/>
                <a:gd name="connsiteY63" fmla="*/ 104975 h 305176"/>
                <a:gd name="connsiteX64" fmla="*/ 5340 w 334963"/>
                <a:gd name="connsiteY64" fmla="*/ 98801 h 305176"/>
                <a:gd name="connsiteX65" fmla="*/ 164887 w 334963"/>
                <a:gd name="connsiteY65" fmla="*/ 36888 h 305176"/>
                <a:gd name="connsiteX66" fmla="*/ 171451 w 334963"/>
                <a:gd name="connsiteY66" fmla="*/ 43604 h 305176"/>
                <a:gd name="connsiteX67" fmla="*/ 164887 w 334963"/>
                <a:gd name="connsiteY67" fmla="*/ 48977 h 305176"/>
                <a:gd name="connsiteX68" fmla="*/ 115003 w 334963"/>
                <a:gd name="connsiteY68" fmla="*/ 100022 h 305176"/>
                <a:gd name="connsiteX69" fmla="*/ 109752 w 334963"/>
                <a:gd name="connsiteY69" fmla="*/ 106738 h 305176"/>
                <a:gd name="connsiteX70" fmla="*/ 103188 w 334963"/>
                <a:gd name="connsiteY70" fmla="*/ 100022 h 305176"/>
                <a:gd name="connsiteX71" fmla="*/ 164887 w 334963"/>
                <a:gd name="connsiteY71" fmla="*/ 36888 h 305176"/>
                <a:gd name="connsiteX72" fmla="*/ 169069 w 334963"/>
                <a:gd name="connsiteY72" fmla="*/ 9901 h 305176"/>
                <a:gd name="connsiteX73" fmla="*/ 258763 w 334963"/>
                <a:gd name="connsiteY73" fmla="*/ 99286 h 305176"/>
                <a:gd name="connsiteX74" fmla="*/ 240297 w 334963"/>
                <a:gd name="connsiteY74" fmla="*/ 154495 h 305176"/>
                <a:gd name="connsiteX75" fmla="*/ 221830 w 334963"/>
                <a:gd name="connsiteY75" fmla="*/ 208389 h 305176"/>
                <a:gd name="connsiteX76" fmla="*/ 217873 w 334963"/>
                <a:gd name="connsiteY76" fmla="*/ 214962 h 305176"/>
                <a:gd name="connsiteX77" fmla="*/ 211278 w 334963"/>
                <a:gd name="connsiteY77" fmla="*/ 212333 h 305176"/>
                <a:gd name="connsiteX78" fmla="*/ 231064 w 334963"/>
                <a:gd name="connsiteY78" fmla="*/ 147923 h 305176"/>
                <a:gd name="connsiteX79" fmla="*/ 248211 w 334963"/>
                <a:gd name="connsiteY79" fmla="*/ 99286 h 305176"/>
                <a:gd name="connsiteX80" fmla="*/ 169069 w 334963"/>
                <a:gd name="connsiteY80" fmla="*/ 21731 h 305176"/>
                <a:gd name="connsiteX81" fmla="*/ 89927 w 334963"/>
                <a:gd name="connsiteY81" fmla="*/ 99286 h 305176"/>
                <a:gd name="connsiteX82" fmla="*/ 107075 w 334963"/>
                <a:gd name="connsiteY82" fmla="*/ 146608 h 305176"/>
                <a:gd name="connsiteX83" fmla="*/ 107075 w 334963"/>
                <a:gd name="connsiteY83" fmla="*/ 147923 h 305176"/>
                <a:gd name="connsiteX84" fmla="*/ 128179 w 334963"/>
                <a:gd name="connsiteY84" fmla="*/ 212333 h 305176"/>
                <a:gd name="connsiteX85" fmla="*/ 122903 w 334963"/>
                <a:gd name="connsiteY85" fmla="*/ 216276 h 305176"/>
                <a:gd name="connsiteX86" fmla="*/ 120265 w 334963"/>
                <a:gd name="connsiteY86" fmla="*/ 214962 h 305176"/>
                <a:gd name="connsiteX87" fmla="*/ 117627 w 334963"/>
                <a:gd name="connsiteY87" fmla="*/ 207075 h 305176"/>
                <a:gd name="connsiteX88" fmla="*/ 97842 w 334963"/>
                <a:gd name="connsiteY88" fmla="*/ 154495 h 305176"/>
                <a:gd name="connsiteX89" fmla="*/ 79375 w 334963"/>
                <a:gd name="connsiteY89" fmla="*/ 99286 h 305176"/>
                <a:gd name="connsiteX90" fmla="*/ 169069 w 334963"/>
                <a:gd name="connsiteY90" fmla="*/ 9901 h 305176"/>
                <a:gd name="connsiteX91" fmla="*/ 39107 w 334963"/>
                <a:gd name="connsiteY91" fmla="*/ 1482 h 305176"/>
                <a:gd name="connsiteX92" fmla="*/ 79917 w 334963"/>
                <a:gd name="connsiteY92" fmla="*/ 31115 h 305176"/>
                <a:gd name="connsiteX93" fmla="*/ 81234 w 334963"/>
                <a:gd name="connsiteY93" fmla="*/ 40544 h 305176"/>
                <a:gd name="connsiteX94" fmla="*/ 75968 w 334963"/>
                <a:gd name="connsiteY94" fmla="*/ 43238 h 305176"/>
                <a:gd name="connsiteX95" fmla="*/ 72019 w 334963"/>
                <a:gd name="connsiteY95" fmla="*/ 41891 h 305176"/>
                <a:gd name="connsiteX96" fmla="*/ 32525 w 334963"/>
                <a:gd name="connsiteY96" fmla="*/ 10911 h 305176"/>
                <a:gd name="connsiteX97" fmla="*/ 31208 w 334963"/>
                <a:gd name="connsiteY97" fmla="*/ 2829 h 305176"/>
                <a:gd name="connsiteX98" fmla="*/ 39107 w 334963"/>
                <a:gd name="connsiteY98" fmla="*/ 1482 h 305176"/>
                <a:gd name="connsiteX99" fmla="*/ 299086 w 334963"/>
                <a:gd name="connsiteY99" fmla="*/ 1451 h 305176"/>
                <a:gd name="connsiteX100" fmla="*/ 306944 w 334963"/>
                <a:gd name="connsiteY100" fmla="*/ 2782 h 305176"/>
                <a:gd name="connsiteX101" fmla="*/ 305634 w 334963"/>
                <a:gd name="connsiteY101" fmla="*/ 10771 h 305176"/>
                <a:gd name="connsiteX102" fmla="*/ 267653 w 334963"/>
                <a:gd name="connsiteY102" fmla="*/ 38732 h 305176"/>
                <a:gd name="connsiteX103" fmla="*/ 265033 w 334963"/>
                <a:gd name="connsiteY103" fmla="*/ 40063 h 305176"/>
                <a:gd name="connsiteX104" fmla="*/ 259795 w 334963"/>
                <a:gd name="connsiteY104" fmla="*/ 37400 h 305176"/>
                <a:gd name="connsiteX105" fmla="*/ 261104 w 334963"/>
                <a:gd name="connsiteY105" fmla="*/ 29411 h 3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63" h="305176">
                  <a:moveTo>
                    <a:pt x="138332" y="262313"/>
                  </a:moveTo>
                  <a:cubicBezTo>
                    <a:pt x="140960" y="262313"/>
                    <a:pt x="143587" y="264992"/>
                    <a:pt x="143587" y="267671"/>
                  </a:cubicBezTo>
                  <a:cubicBezTo>
                    <a:pt x="143587" y="267671"/>
                    <a:pt x="143587" y="267671"/>
                    <a:pt x="143587" y="279726"/>
                  </a:cubicBezTo>
                  <a:cubicBezTo>
                    <a:pt x="143587" y="279726"/>
                    <a:pt x="143587" y="279726"/>
                    <a:pt x="169863" y="291781"/>
                  </a:cubicBezTo>
                  <a:cubicBezTo>
                    <a:pt x="169863" y="291781"/>
                    <a:pt x="169863" y="291781"/>
                    <a:pt x="196139" y="279726"/>
                  </a:cubicBezTo>
                  <a:cubicBezTo>
                    <a:pt x="196139" y="279726"/>
                    <a:pt x="196139" y="279726"/>
                    <a:pt x="196139" y="267671"/>
                  </a:cubicBezTo>
                  <a:cubicBezTo>
                    <a:pt x="196139" y="264992"/>
                    <a:pt x="198767" y="262313"/>
                    <a:pt x="201394" y="262313"/>
                  </a:cubicBezTo>
                  <a:cubicBezTo>
                    <a:pt x="205336" y="262313"/>
                    <a:pt x="207963" y="264992"/>
                    <a:pt x="207963" y="267671"/>
                  </a:cubicBezTo>
                  <a:cubicBezTo>
                    <a:pt x="207963" y="267671"/>
                    <a:pt x="207963" y="267671"/>
                    <a:pt x="207963" y="283745"/>
                  </a:cubicBezTo>
                  <a:cubicBezTo>
                    <a:pt x="207963" y="285084"/>
                    <a:pt x="206649" y="287763"/>
                    <a:pt x="204022" y="289102"/>
                  </a:cubicBezTo>
                  <a:cubicBezTo>
                    <a:pt x="204022" y="289102"/>
                    <a:pt x="204022" y="289102"/>
                    <a:pt x="172491" y="303837"/>
                  </a:cubicBezTo>
                  <a:cubicBezTo>
                    <a:pt x="171177" y="303837"/>
                    <a:pt x="171177" y="305176"/>
                    <a:pt x="169863" y="305176"/>
                  </a:cubicBezTo>
                  <a:cubicBezTo>
                    <a:pt x="168549" y="305176"/>
                    <a:pt x="168549" y="303837"/>
                    <a:pt x="167236" y="303837"/>
                  </a:cubicBezTo>
                  <a:cubicBezTo>
                    <a:pt x="167236" y="303837"/>
                    <a:pt x="167236" y="303837"/>
                    <a:pt x="135705" y="289102"/>
                  </a:cubicBezTo>
                  <a:cubicBezTo>
                    <a:pt x="133077" y="287763"/>
                    <a:pt x="131763" y="286423"/>
                    <a:pt x="131763" y="283745"/>
                  </a:cubicBezTo>
                  <a:cubicBezTo>
                    <a:pt x="131763" y="283745"/>
                    <a:pt x="131763" y="283745"/>
                    <a:pt x="131763" y="267671"/>
                  </a:cubicBezTo>
                  <a:cubicBezTo>
                    <a:pt x="131763" y="264992"/>
                    <a:pt x="134391" y="262313"/>
                    <a:pt x="138332" y="262313"/>
                  </a:cubicBezTo>
                  <a:close/>
                  <a:moveTo>
                    <a:pt x="128043" y="230563"/>
                  </a:moveTo>
                  <a:cubicBezTo>
                    <a:pt x="126728" y="230563"/>
                    <a:pt x="125413" y="231952"/>
                    <a:pt x="125413" y="233341"/>
                  </a:cubicBezTo>
                  <a:cubicBezTo>
                    <a:pt x="125413" y="233341"/>
                    <a:pt x="125413" y="233341"/>
                    <a:pt x="125413" y="238898"/>
                  </a:cubicBezTo>
                  <a:cubicBezTo>
                    <a:pt x="125413" y="240287"/>
                    <a:pt x="126728" y="241676"/>
                    <a:pt x="128043" y="241676"/>
                  </a:cubicBezTo>
                  <a:cubicBezTo>
                    <a:pt x="128043" y="241676"/>
                    <a:pt x="128043" y="241676"/>
                    <a:pt x="206922" y="241676"/>
                  </a:cubicBezTo>
                  <a:cubicBezTo>
                    <a:pt x="208237" y="241676"/>
                    <a:pt x="209551" y="240287"/>
                    <a:pt x="209551" y="238898"/>
                  </a:cubicBezTo>
                  <a:cubicBezTo>
                    <a:pt x="209551" y="238898"/>
                    <a:pt x="209551" y="238898"/>
                    <a:pt x="209551" y="233341"/>
                  </a:cubicBezTo>
                  <a:cubicBezTo>
                    <a:pt x="209551" y="231952"/>
                    <a:pt x="208237" y="230563"/>
                    <a:pt x="206922" y="230563"/>
                  </a:cubicBezTo>
                  <a:cubicBezTo>
                    <a:pt x="206922" y="230563"/>
                    <a:pt x="206922" y="230563"/>
                    <a:pt x="128043" y="230563"/>
                  </a:cubicBezTo>
                  <a:close/>
                  <a:moveTo>
                    <a:pt x="128781" y="219451"/>
                  </a:moveTo>
                  <a:cubicBezTo>
                    <a:pt x="128781" y="219451"/>
                    <a:pt x="128781" y="219451"/>
                    <a:pt x="207769" y="219451"/>
                  </a:cubicBezTo>
                  <a:cubicBezTo>
                    <a:pt x="215668" y="219451"/>
                    <a:pt x="222250" y="225862"/>
                    <a:pt x="222250" y="233556"/>
                  </a:cubicBezTo>
                  <a:cubicBezTo>
                    <a:pt x="222250" y="233556"/>
                    <a:pt x="222250" y="233556"/>
                    <a:pt x="222250" y="238684"/>
                  </a:cubicBezTo>
                  <a:cubicBezTo>
                    <a:pt x="222250" y="246378"/>
                    <a:pt x="215668" y="252789"/>
                    <a:pt x="207769" y="252789"/>
                  </a:cubicBezTo>
                  <a:cubicBezTo>
                    <a:pt x="207769" y="252789"/>
                    <a:pt x="207769" y="252789"/>
                    <a:pt x="128781" y="252789"/>
                  </a:cubicBezTo>
                  <a:cubicBezTo>
                    <a:pt x="120883" y="252789"/>
                    <a:pt x="114300" y="246378"/>
                    <a:pt x="114300" y="238684"/>
                  </a:cubicBezTo>
                  <a:cubicBezTo>
                    <a:pt x="114300" y="238684"/>
                    <a:pt x="114300" y="238684"/>
                    <a:pt x="114300" y="233556"/>
                  </a:cubicBezTo>
                  <a:cubicBezTo>
                    <a:pt x="114300" y="225862"/>
                    <a:pt x="120883" y="219451"/>
                    <a:pt x="128781" y="219451"/>
                  </a:cubicBezTo>
                  <a:close/>
                  <a:moveTo>
                    <a:pt x="266120" y="168353"/>
                  </a:moveTo>
                  <a:cubicBezTo>
                    <a:pt x="266120" y="168353"/>
                    <a:pt x="266120" y="168353"/>
                    <a:pt x="305614" y="198019"/>
                  </a:cubicBezTo>
                  <a:cubicBezTo>
                    <a:pt x="308247" y="199309"/>
                    <a:pt x="309563" y="203179"/>
                    <a:pt x="306930" y="205758"/>
                  </a:cubicBezTo>
                  <a:cubicBezTo>
                    <a:pt x="305614" y="207048"/>
                    <a:pt x="304297" y="208338"/>
                    <a:pt x="301664" y="208338"/>
                  </a:cubicBezTo>
                  <a:cubicBezTo>
                    <a:pt x="301664" y="208338"/>
                    <a:pt x="300348" y="208338"/>
                    <a:pt x="299032" y="207048"/>
                  </a:cubicBezTo>
                  <a:cubicBezTo>
                    <a:pt x="299032" y="207048"/>
                    <a:pt x="299032" y="207048"/>
                    <a:pt x="259538" y="178672"/>
                  </a:cubicBezTo>
                  <a:cubicBezTo>
                    <a:pt x="256905" y="176092"/>
                    <a:pt x="255588" y="172222"/>
                    <a:pt x="258221" y="169643"/>
                  </a:cubicBezTo>
                  <a:cubicBezTo>
                    <a:pt x="259538" y="167063"/>
                    <a:pt x="263487" y="167063"/>
                    <a:pt x="266120" y="168353"/>
                  </a:cubicBezTo>
                  <a:close/>
                  <a:moveTo>
                    <a:pt x="75093" y="166503"/>
                  </a:moveTo>
                  <a:cubicBezTo>
                    <a:pt x="77751" y="163888"/>
                    <a:pt x="81738" y="165195"/>
                    <a:pt x="83067" y="167810"/>
                  </a:cubicBezTo>
                  <a:cubicBezTo>
                    <a:pt x="85725" y="170425"/>
                    <a:pt x="84396" y="174347"/>
                    <a:pt x="81738" y="175654"/>
                  </a:cubicBezTo>
                  <a:cubicBezTo>
                    <a:pt x="81738" y="175654"/>
                    <a:pt x="81738" y="175654"/>
                    <a:pt x="39208" y="207031"/>
                  </a:cubicBezTo>
                  <a:cubicBezTo>
                    <a:pt x="37879" y="208338"/>
                    <a:pt x="36550" y="208338"/>
                    <a:pt x="35221" y="208338"/>
                  </a:cubicBezTo>
                  <a:cubicBezTo>
                    <a:pt x="33892" y="208338"/>
                    <a:pt x="31233" y="207031"/>
                    <a:pt x="31233" y="205723"/>
                  </a:cubicBezTo>
                  <a:cubicBezTo>
                    <a:pt x="28575" y="203109"/>
                    <a:pt x="29904" y="199187"/>
                    <a:pt x="32562" y="197879"/>
                  </a:cubicBezTo>
                  <a:cubicBezTo>
                    <a:pt x="32562" y="197879"/>
                    <a:pt x="32562" y="197879"/>
                    <a:pt x="75093" y="166503"/>
                  </a:cubicBezTo>
                  <a:close/>
                  <a:moveTo>
                    <a:pt x="284569" y="98801"/>
                  </a:moveTo>
                  <a:cubicBezTo>
                    <a:pt x="284569" y="98801"/>
                    <a:pt x="284569" y="98801"/>
                    <a:pt x="329795" y="98801"/>
                  </a:cubicBezTo>
                  <a:cubicBezTo>
                    <a:pt x="332379" y="98801"/>
                    <a:pt x="334963" y="101271"/>
                    <a:pt x="334963" y="104975"/>
                  </a:cubicBezTo>
                  <a:cubicBezTo>
                    <a:pt x="334963" y="107444"/>
                    <a:pt x="332379" y="109914"/>
                    <a:pt x="329795" y="109914"/>
                  </a:cubicBezTo>
                  <a:cubicBezTo>
                    <a:pt x="329795" y="109914"/>
                    <a:pt x="329795" y="109914"/>
                    <a:pt x="284569" y="109914"/>
                  </a:cubicBezTo>
                  <a:cubicBezTo>
                    <a:pt x="281985" y="109914"/>
                    <a:pt x="279400" y="107444"/>
                    <a:pt x="279400" y="104975"/>
                  </a:cubicBezTo>
                  <a:cubicBezTo>
                    <a:pt x="279400" y="101271"/>
                    <a:pt x="281985" y="98801"/>
                    <a:pt x="284569" y="98801"/>
                  </a:cubicBezTo>
                  <a:close/>
                  <a:moveTo>
                    <a:pt x="5340" y="98801"/>
                  </a:moveTo>
                  <a:cubicBezTo>
                    <a:pt x="5340" y="98801"/>
                    <a:pt x="5340" y="98801"/>
                    <a:pt x="53398" y="98801"/>
                  </a:cubicBezTo>
                  <a:cubicBezTo>
                    <a:pt x="56068" y="98801"/>
                    <a:pt x="58738" y="101271"/>
                    <a:pt x="58738" y="104975"/>
                  </a:cubicBezTo>
                  <a:cubicBezTo>
                    <a:pt x="58738" y="107444"/>
                    <a:pt x="56068" y="109914"/>
                    <a:pt x="53398" y="109914"/>
                  </a:cubicBezTo>
                  <a:cubicBezTo>
                    <a:pt x="53398" y="109914"/>
                    <a:pt x="53398" y="109914"/>
                    <a:pt x="5340" y="109914"/>
                  </a:cubicBezTo>
                  <a:cubicBezTo>
                    <a:pt x="2670" y="109914"/>
                    <a:pt x="0" y="107444"/>
                    <a:pt x="0" y="104975"/>
                  </a:cubicBezTo>
                  <a:cubicBezTo>
                    <a:pt x="0" y="101271"/>
                    <a:pt x="2670" y="98801"/>
                    <a:pt x="5340" y="98801"/>
                  </a:cubicBezTo>
                  <a:close/>
                  <a:moveTo>
                    <a:pt x="164887" y="36888"/>
                  </a:moveTo>
                  <a:cubicBezTo>
                    <a:pt x="168826" y="36888"/>
                    <a:pt x="171451" y="40918"/>
                    <a:pt x="171451" y="43604"/>
                  </a:cubicBezTo>
                  <a:cubicBezTo>
                    <a:pt x="171451" y="46291"/>
                    <a:pt x="168826" y="48977"/>
                    <a:pt x="164887" y="48977"/>
                  </a:cubicBezTo>
                  <a:cubicBezTo>
                    <a:pt x="137320" y="48977"/>
                    <a:pt x="115003" y="71813"/>
                    <a:pt x="115003" y="100022"/>
                  </a:cubicBezTo>
                  <a:cubicBezTo>
                    <a:pt x="115003" y="104051"/>
                    <a:pt x="112377" y="106738"/>
                    <a:pt x="109752" y="106738"/>
                  </a:cubicBezTo>
                  <a:cubicBezTo>
                    <a:pt x="105814" y="106738"/>
                    <a:pt x="103188" y="104051"/>
                    <a:pt x="103188" y="100022"/>
                  </a:cubicBezTo>
                  <a:cubicBezTo>
                    <a:pt x="103188" y="65097"/>
                    <a:pt x="130756" y="36888"/>
                    <a:pt x="164887" y="36888"/>
                  </a:cubicBezTo>
                  <a:close/>
                  <a:moveTo>
                    <a:pt x="169069" y="9901"/>
                  </a:moveTo>
                  <a:cubicBezTo>
                    <a:pt x="219192" y="9901"/>
                    <a:pt x="258763" y="50650"/>
                    <a:pt x="258763" y="99286"/>
                  </a:cubicBezTo>
                  <a:cubicBezTo>
                    <a:pt x="258763" y="120318"/>
                    <a:pt x="253487" y="138721"/>
                    <a:pt x="240297" y="154495"/>
                  </a:cubicBezTo>
                  <a:cubicBezTo>
                    <a:pt x="215235" y="189986"/>
                    <a:pt x="221830" y="207075"/>
                    <a:pt x="221830" y="208389"/>
                  </a:cubicBezTo>
                  <a:cubicBezTo>
                    <a:pt x="223149" y="211018"/>
                    <a:pt x="221830" y="213647"/>
                    <a:pt x="217873" y="214962"/>
                  </a:cubicBezTo>
                  <a:cubicBezTo>
                    <a:pt x="215235" y="216276"/>
                    <a:pt x="212597" y="214962"/>
                    <a:pt x="211278" y="212333"/>
                  </a:cubicBezTo>
                  <a:cubicBezTo>
                    <a:pt x="209959" y="211018"/>
                    <a:pt x="200726" y="188672"/>
                    <a:pt x="231064" y="147923"/>
                  </a:cubicBezTo>
                  <a:cubicBezTo>
                    <a:pt x="241616" y="133463"/>
                    <a:pt x="248211" y="117689"/>
                    <a:pt x="248211" y="99286"/>
                  </a:cubicBezTo>
                  <a:cubicBezTo>
                    <a:pt x="248211" y="55908"/>
                    <a:pt x="212597" y="21731"/>
                    <a:pt x="169069" y="21731"/>
                  </a:cubicBezTo>
                  <a:cubicBezTo>
                    <a:pt x="125541" y="21731"/>
                    <a:pt x="89927" y="55908"/>
                    <a:pt x="89927" y="99286"/>
                  </a:cubicBezTo>
                  <a:cubicBezTo>
                    <a:pt x="89927" y="116375"/>
                    <a:pt x="96523" y="133463"/>
                    <a:pt x="107075" y="146608"/>
                  </a:cubicBezTo>
                  <a:cubicBezTo>
                    <a:pt x="107075" y="147923"/>
                    <a:pt x="107075" y="147923"/>
                    <a:pt x="107075" y="147923"/>
                  </a:cubicBezTo>
                  <a:cubicBezTo>
                    <a:pt x="137413" y="189986"/>
                    <a:pt x="129498" y="211018"/>
                    <a:pt x="128179" y="212333"/>
                  </a:cubicBezTo>
                  <a:cubicBezTo>
                    <a:pt x="126860" y="214962"/>
                    <a:pt x="124222" y="216276"/>
                    <a:pt x="122903" y="216276"/>
                  </a:cubicBezTo>
                  <a:cubicBezTo>
                    <a:pt x="121584" y="216276"/>
                    <a:pt x="120265" y="216276"/>
                    <a:pt x="120265" y="214962"/>
                  </a:cubicBezTo>
                  <a:cubicBezTo>
                    <a:pt x="117627" y="213647"/>
                    <a:pt x="116308" y="211018"/>
                    <a:pt x="117627" y="207075"/>
                  </a:cubicBezTo>
                  <a:cubicBezTo>
                    <a:pt x="117627" y="207075"/>
                    <a:pt x="124222" y="191301"/>
                    <a:pt x="97842" y="154495"/>
                  </a:cubicBezTo>
                  <a:cubicBezTo>
                    <a:pt x="84651" y="138721"/>
                    <a:pt x="79375" y="120318"/>
                    <a:pt x="79375" y="99286"/>
                  </a:cubicBezTo>
                  <a:cubicBezTo>
                    <a:pt x="79375" y="50650"/>
                    <a:pt x="118946" y="9901"/>
                    <a:pt x="169069" y="9901"/>
                  </a:cubicBezTo>
                  <a:close/>
                  <a:moveTo>
                    <a:pt x="39107" y="1482"/>
                  </a:moveTo>
                  <a:cubicBezTo>
                    <a:pt x="39107" y="1482"/>
                    <a:pt x="39107" y="1482"/>
                    <a:pt x="79917" y="31115"/>
                  </a:cubicBezTo>
                  <a:cubicBezTo>
                    <a:pt x="82550" y="33809"/>
                    <a:pt x="82550" y="37850"/>
                    <a:pt x="81234" y="40544"/>
                  </a:cubicBezTo>
                  <a:cubicBezTo>
                    <a:pt x="79917" y="41891"/>
                    <a:pt x="78601" y="43238"/>
                    <a:pt x="75968" y="43238"/>
                  </a:cubicBezTo>
                  <a:cubicBezTo>
                    <a:pt x="74651" y="43238"/>
                    <a:pt x="73335" y="41891"/>
                    <a:pt x="72019" y="41891"/>
                  </a:cubicBezTo>
                  <a:lnTo>
                    <a:pt x="32525" y="10911"/>
                  </a:lnTo>
                  <a:cubicBezTo>
                    <a:pt x="29892" y="8217"/>
                    <a:pt x="28575" y="5523"/>
                    <a:pt x="31208" y="2829"/>
                  </a:cubicBezTo>
                  <a:cubicBezTo>
                    <a:pt x="32525" y="135"/>
                    <a:pt x="36474" y="-1212"/>
                    <a:pt x="39107" y="1482"/>
                  </a:cubicBezTo>
                  <a:close/>
                  <a:moveTo>
                    <a:pt x="299086" y="1451"/>
                  </a:moveTo>
                  <a:cubicBezTo>
                    <a:pt x="301705" y="-1212"/>
                    <a:pt x="305634" y="119"/>
                    <a:pt x="306944" y="2782"/>
                  </a:cubicBezTo>
                  <a:cubicBezTo>
                    <a:pt x="309563" y="5445"/>
                    <a:pt x="308254" y="8108"/>
                    <a:pt x="305634" y="10771"/>
                  </a:cubicBezTo>
                  <a:cubicBezTo>
                    <a:pt x="305634" y="10771"/>
                    <a:pt x="305634" y="10771"/>
                    <a:pt x="267653" y="38732"/>
                  </a:cubicBezTo>
                  <a:cubicBezTo>
                    <a:pt x="266343" y="40063"/>
                    <a:pt x="265033" y="40063"/>
                    <a:pt x="265033" y="40063"/>
                  </a:cubicBezTo>
                  <a:cubicBezTo>
                    <a:pt x="262414" y="40063"/>
                    <a:pt x="261104" y="38732"/>
                    <a:pt x="259795" y="37400"/>
                  </a:cubicBezTo>
                  <a:cubicBezTo>
                    <a:pt x="257175" y="34737"/>
                    <a:pt x="258485" y="30743"/>
                    <a:pt x="261104" y="2941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8" name="组合 27"/>
          <p:cNvGrpSpPr/>
          <p:nvPr/>
        </p:nvGrpSpPr>
        <p:grpSpPr>
          <a:xfrm>
            <a:off x="4206743" y="1622126"/>
            <a:ext cx="1836776" cy="960404"/>
            <a:chOff x="2291702" y="1996460"/>
            <a:chExt cx="2449035" cy="1280539"/>
          </a:xfrm>
        </p:grpSpPr>
        <p:sp>
          <p:nvSpPr>
            <p:cNvPr id="29" name="TextBox 11"/>
            <p:cNvSpPr txBox="1"/>
            <p:nvPr/>
          </p:nvSpPr>
          <p:spPr>
            <a:xfrm>
              <a:off x="2291702" y="2336571"/>
              <a:ext cx="2081998" cy="940428"/>
            </a:xfrm>
            <a:prstGeom prst="rect">
              <a:avLst/>
            </a:prstGeom>
            <a:noFill/>
          </p:spPr>
          <p:txBody>
            <a:bodyPr wrap="square" lIns="0" tIns="0" rIns="0" bIns="0" rtlCol="0">
              <a:spAutoFit/>
              <a:scene3d>
                <a:camera prst="orthographicFront"/>
                <a:lightRig rig="threePt" dir="t"/>
              </a:scene3d>
              <a:sp3d contourW="12700"/>
            </a:bodyPr>
            <a:lstStyle/>
            <a:p>
              <a:pPr>
                <a:lnSpc>
                  <a:spcPts val="1050"/>
                </a:lnSpc>
              </a:pPr>
              <a:r>
                <a:rPr lang="en-US" sz="900" dirty="0">
                  <a:solidFill>
                    <a:schemeClr val="bg1">
                      <a:lumMod val="65000"/>
                    </a:schemeClr>
                  </a:solidFill>
                </a:rPr>
                <a:t>Far </a:t>
              </a:r>
              <a:r>
                <a:rPr lang="en-US" sz="900" dirty="0" err="1">
                  <a:solidFill>
                    <a:schemeClr val="bg1">
                      <a:lumMod val="65000"/>
                    </a:schemeClr>
                  </a:solidFill>
                </a:rPr>
                <a:t>far</a:t>
              </a:r>
              <a:r>
                <a:rPr lang="en-US" sz="900" dirty="0">
                  <a:solidFill>
                    <a:schemeClr val="bg1">
                      <a:lumMod val="65000"/>
                    </a:schemeClr>
                  </a:solidFill>
                </a:rPr>
                <a:t> away, behind the word mountains, far from the countries </a:t>
              </a:r>
              <a:r>
                <a:rPr lang="en-US" sz="900" dirty="0" err="1">
                  <a:solidFill>
                    <a:schemeClr val="bg1">
                      <a:lumMod val="65000"/>
                    </a:schemeClr>
                  </a:solidFill>
                </a:rPr>
                <a:t>Vokalia</a:t>
              </a:r>
              <a:r>
                <a:rPr lang="en-US" sz="900" dirty="0">
                  <a:solidFill>
                    <a:schemeClr val="bg1">
                      <a:lumMod val="65000"/>
                    </a:schemeClr>
                  </a:solidFill>
                </a:rPr>
                <a:t> and </a:t>
              </a:r>
              <a:r>
                <a:rPr lang="en-US" sz="900" dirty="0" err="1">
                  <a:solidFill>
                    <a:schemeClr val="bg1">
                      <a:lumMod val="65000"/>
                    </a:schemeClr>
                  </a:solidFill>
                </a:rPr>
                <a:t>Consonantia</a:t>
              </a:r>
              <a:r>
                <a:rPr lang="en-US" sz="900" dirty="0">
                  <a:solidFill>
                    <a:schemeClr val="bg1">
                      <a:lumMod val="65000"/>
                    </a:schemeClr>
                  </a:solidFill>
                </a:rPr>
                <a:t>, there live the blind texts.</a:t>
              </a:r>
            </a:p>
          </p:txBody>
        </p:sp>
        <p:sp>
          <p:nvSpPr>
            <p:cNvPr id="30" name="TextBox 11"/>
            <p:cNvSpPr txBox="1"/>
            <p:nvPr/>
          </p:nvSpPr>
          <p:spPr>
            <a:xfrm>
              <a:off x="2291702" y="1996460"/>
              <a:ext cx="2449035" cy="287259"/>
            </a:xfrm>
            <a:prstGeom prst="rect">
              <a:avLst/>
            </a:prstGeom>
            <a:noFill/>
          </p:spPr>
          <p:txBody>
            <a:bodyPr wrap="square" lIns="0" tIns="0" rIns="0" bIns="0" rtlCol="0">
              <a:spAutoFit/>
              <a:scene3d>
                <a:camera prst="orthographicFront"/>
                <a:lightRig rig="threePt" dir="t"/>
              </a:scene3d>
              <a:sp3d contourW="12700"/>
            </a:bodyPr>
            <a:lstStyle/>
            <a:p>
              <a:r>
                <a:rPr lang="zh-CN" altLang="en-US" dirty="0">
                  <a:solidFill>
                    <a:schemeClr val="tx1">
                      <a:lumMod val="75000"/>
                      <a:lumOff val="25000"/>
                    </a:schemeClr>
                  </a:solidFill>
                </a:rPr>
                <a:t>营销策略</a:t>
              </a:r>
              <a:endParaRPr lang="en-US" altLang="zh-CN" dirty="0">
                <a:solidFill>
                  <a:schemeClr val="tx1">
                    <a:lumMod val="75000"/>
                    <a:lumOff val="25000"/>
                  </a:schemeClr>
                </a:solidFill>
              </a:endParaRPr>
            </a:p>
          </p:txBody>
        </p:sp>
      </p:grpSp>
      <p:grpSp>
        <p:nvGrpSpPr>
          <p:cNvPr id="37" name="组合 36"/>
          <p:cNvGrpSpPr/>
          <p:nvPr/>
        </p:nvGrpSpPr>
        <p:grpSpPr>
          <a:xfrm>
            <a:off x="4206743" y="2917526"/>
            <a:ext cx="1836776" cy="960404"/>
            <a:chOff x="2291702" y="1996460"/>
            <a:chExt cx="2449035" cy="1280539"/>
          </a:xfrm>
        </p:grpSpPr>
        <p:sp>
          <p:nvSpPr>
            <p:cNvPr id="38" name="TextBox 11"/>
            <p:cNvSpPr txBox="1"/>
            <p:nvPr/>
          </p:nvSpPr>
          <p:spPr>
            <a:xfrm>
              <a:off x="2291702" y="2336571"/>
              <a:ext cx="2081998" cy="940428"/>
            </a:xfrm>
            <a:prstGeom prst="rect">
              <a:avLst/>
            </a:prstGeom>
            <a:noFill/>
          </p:spPr>
          <p:txBody>
            <a:bodyPr wrap="square" lIns="0" tIns="0" rIns="0" bIns="0" rtlCol="0">
              <a:spAutoFit/>
              <a:scene3d>
                <a:camera prst="orthographicFront"/>
                <a:lightRig rig="threePt" dir="t"/>
              </a:scene3d>
              <a:sp3d contourW="12700"/>
            </a:bodyPr>
            <a:lstStyle/>
            <a:p>
              <a:pPr>
                <a:lnSpc>
                  <a:spcPts val="1050"/>
                </a:lnSpc>
              </a:pPr>
              <a:r>
                <a:rPr lang="en-US" sz="900" dirty="0">
                  <a:solidFill>
                    <a:schemeClr val="bg1">
                      <a:lumMod val="65000"/>
                    </a:schemeClr>
                  </a:solidFill>
                </a:rPr>
                <a:t>Far </a:t>
              </a:r>
              <a:r>
                <a:rPr lang="en-US" sz="900" dirty="0" err="1">
                  <a:solidFill>
                    <a:schemeClr val="bg1">
                      <a:lumMod val="65000"/>
                    </a:schemeClr>
                  </a:solidFill>
                </a:rPr>
                <a:t>far</a:t>
              </a:r>
              <a:r>
                <a:rPr lang="en-US" sz="900" dirty="0">
                  <a:solidFill>
                    <a:schemeClr val="bg1">
                      <a:lumMod val="65000"/>
                    </a:schemeClr>
                  </a:solidFill>
                </a:rPr>
                <a:t> away, behind the word mountains, far from the countries </a:t>
              </a:r>
              <a:r>
                <a:rPr lang="en-US" sz="900" dirty="0" err="1">
                  <a:solidFill>
                    <a:schemeClr val="bg1">
                      <a:lumMod val="65000"/>
                    </a:schemeClr>
                  </a:solidFill>
                </a:rPr>
                <a:t>Vokalia</a:t>
              </a:r>
              <a:r>
                <a:rPr lang="en-US" sz="900" dirty="0">
                  <a:solidFill>
                    <a:schemeClr val="bg1">
                      <a:lumMod val="65000"/>
                    </a:schemeClr>
                  </a:solidFill>
                </a:rPr>
                <a:t> and </a:t>
              </a:r>
              <a:r>
                <a:rPr lang="en-US" sz="900" dirty="0" err="1">
                  <a:solidFill>
                    <a:schemeClr val="bg1">
                      <a:lumMod val="65000"/>
                    </a:schemeClr>
                  </a:solidFill>
                </a:rPr>
                <a:t>Consonantia</a:t>
              </a:r>
              <a:r>
                <a:rPr lang="en-US" sz="900" dirty="0">
                  <a:solidFill>
                    <a:schemeClr val="bg1">
                      <a:lumMod val="65000"/>
                    </a:schemeClr>
                  </a:solidFill>
                </a:rPr>
                <a:t>, there live the blind texts.</a:t>
              </a:r>
            </a:p>
          </p:txBody>
        </p:sp>
        <p:sp>
          <p:nvSpPr>
            <p:cNvPr id="39" name="TextBox 11"/>
            <p:cNvSpPr txBox="1"/>
            <p:nvPr/>
          </p:nvSpPr>
          <p:spPr>
            <a:xfrm>
              <a:off x="2291702" y="1996460"/>
              <a:ext cx="2449035" cy="287259"/>
            </a:xfrm>
            <a:prstGeom prst="rect">
              <a:avLst/>
            </a:prstGeom>
            <a:noFill/>
          </p:spPr>
          <p:txBody>
            <a:bodyPr wrap="square" lIns="0" tIns="0" rIns="0" bIns="0" rtlCol="0">
              <a:spAutoFit/>
              <a:scene3d>
                <a:camera prst="orthographicFront"/>
                <a:lightRig rig="threePt" dir="t"/>
              </a:scene3d>
              <a:sp3d contourW="12700"/>
            </a:bodyPr>
            <a:lstStyle/>
            <a:p>
              <a:r>
                <a:rPr lang="zh-CN" altLang="en-US" dirty="0">
                  <a:solidFill>
                    <a:schemeClr val="tx1">
                      <a:lumMod val="75000"/>
                      <a:lumOff val="25000"/>
                    </a:schemeClr>
                  </a:solidFill>
                </a:rPr>
                <a:t>营销策略</a:t>
              </a:r>
              <a:endParaRPr lang="en-US" altLang="zh-CN" dirty="0">
                <a:solidFill>
                  <a:schemeClr val="tx1">
                    <a:lumMod val="75000"/>
                    <a:lumOff val="25000"/>
                  </a:schemeClr>
                </a:solidFill>
              </a:endParaRPr>
            </a:p>
          </p:txBody>
        </p:sp>
      </p:grpSp>
      <p:grpSp>
        <p:nvGrpSpPr>
          <p:cNvPr id="56" name="组合 55"/>
          <p:cNvGrpSpPr/>
          <p:nvPr/>
        </p:nvGrpSpPr>
        <p:grpSpPr>
          <a:xfrm>
            <a:off x="5973632" y="1758395"/>
            <a:ext cx="655806" cy="655806"/>
            <a:chOff x="1336777" y="2215111"/>
            <a:chExt cx="1103576" cy="1103576"/>
          </a:xfrm>
        </p:grpSpPr>
        <p:sp>
          <p:nvSpPr>
            <p:cNvPr id="57" name="椭圆 56"/>
            <p:cNvSpPr/>
            <p:nvPr/>
          </p:nvSpPr>
          <p:spPr>
            <a:xfrm>
              <a:off x="1336777" y="2215111"/>
              <a:ext cx="1103576" cy="11035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8" name="椭圆 20"/>
            <p:cNvSpPr/>
            <p:nvPr/>
          </p:nvSpPr>
          <p:spPr>
            <a:xfrm>
              <a:off x="1684301" y="2569575"/>
              <a:ext cx="408528" cy="408528"/>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9" name="组合 58"/>
          <p:cNvGrpSpPr/>
          <p:nvPr/>
        </p:nvGrpSpPr>
        <p:grpSpPr>
          <a:xfrm>
            <a:off x="5973632" y="3055181"/>
            <a:ext cx="655806" cy="655806"/>
            <a:chOff x="1336777" y="2215111"/>
            <a:chExt cx="1103576" cy="1103576"/>
          </a:xfrm>
        </p:grpSpPr>
        <p:sp>
          <p:nvSpPr>
            <p:cNvPr id="60" name="椭圆 59"/>
            <p:cNvSpPr/>
            <p:nvPr/>
          </p:nvSpPr>
          <p:spPr>
            <a:xfrm>
              <a:off x="1336777" y="2215111"/>
              <a:ext cx="1103576" cy="11035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1" name="椭圆 23"/>
            <p:cNvSpPr/>
            <p:nvPr/>
          </p:nvSpPr>
          <p:spPr>
            <a:xfrm>
              <a:off x="1690405" y="2569575"/>
              <a:ext cx="396319" cy="408528"/>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31" name="组合 30"/>
          <p:cNvGrpSpPr/>
          <p:nvPr/>
        </p:nvGrpSpPr>
        <p:grpSpPr>
          <a:xfrm>
            <a:off x="6797677" y="1622126"/>
            <a:ext cx="1836776" cy="960404"/>
            <a:chOff x="2291702" y="1996460"/>
            <a:chExt cx="2449035" cy="1280539"/>
          </a:xfrm>
        </p:grpSpPr>
        <p:sp>
          <p:nvSpPr>
            <p:cNvPr id="32" name="TextBox 11"/>
            <p:cNvSpPr txBox="1"/>
            <p:nvPr/>
          </p:nvSpPr>
          <p:spPr>
            <a:xfrm>
              <a:off x="2291702" y="2336571"/>
              <a:ext cx="2081998" cy="940428"/>
            </a:xfrm>
            <a:prstGeom prst="rect">
              <a:avLst/>
            </a:prstGeom>
            <a:noFill/>
          </p:spPr>
          <p:txBody>
            <a:bodyPr wrap="square" lIns="0" tIns="0" rIns="0" bIns="0" rtlCol="0">
              <a:spAutoFit/>
              <a:scene3d>
                <a:camera prst="orthographicFront"/>
                <a:lightRig rig="threePt" dir="t"/>
              </a:scene3d>
              <a:sp3d contourW="12700"/>
            </a:bodyPr>
            <a:lstStyle/>
            <a:p>
              <a:pPr>
                <a:lnSpc>
                  <a:spcPts val="1050"/>
                </a:lnSpc>
              </a:pPr>
              <a:r>
                <a:rPr lang="en-US" sz="900" dirty="0">
                  <a:solidFill>
                    <a:schemeClr val="bg1">
                      <a:lumMod val="65000"/>
                    </a:schemeClr>
                  </a:solidFill>
                </a:rPr>
                <a:t>Far </a:t>
              </a:r>
              <a:r>
                <a:rPr lang="en-US" sz="900" dirty="0" err="1">
                  <a:solidFill>
                    <a:schemeClr val="bg1">
                      <a:lumMod val="65000"/>
                    </a:schemeClr>
                  </a:solidFill>
                </a:rPr>
                <a:t>far</a:t>
              </a:r>
              <a:r>
                <a:rPr lang="en-US" sz="900" dirty="0">
                  <a:solidFill>
                    <a:schemeClr val="bg1">
                      <a:lumMod val="65000"/>
                    </a:schemeClr>
                  </a:solidFill>
                </a:rPr>
                <a:t> away, behind the word mountains, far from the countries </a:t>
              </a:r>
              <a:r>
                <a:rPr lang="en-US" sz="900" dirty="0" err="1">
                  <a:solidFill>
                    <a:schemeClr val="bg1">
                      <a:lumMod val="65000"/>
                    </a:schemeClr>
                  </a:solidFill>
                </a:rPr>
                <a:t>Vokalia</a:t>
              </a:r>
              <a:r>
                <a:rPr lang="en-US" sz="900" dirty="0">
                  <a:solidFill>
                    <a:schemeClr val="bg1">
                      <a:lumMod val="65000"/>
                    </a:schemeClr>
                  </a:solidFill>
                </a:rPr>
                <a:t> and </a:t>
              </a:r>
              <a:r>
                <a:rPr lang="en-US" sz="900" dirty="0" err="1">
                  <a:solidFill>
                    <a:schemeClr val="bg1">
                      <a:lumMod val="65000"/>
                    </a:schemeClr>
                  </a:solidFill>
                </a:rPr>
                <a:t>Consonantia</a:t>
              </a:r>
              <a:r>
                <a:rPr lang="en-US" sz="900" dirty="0">
                  <a:solidFill>
                    <a:schemeClr val="bg1">
                      <a:lumMod val="65000"/>
                    </a:schemeClr>
                  </a:solidFill>
                </a:rPr>
                <a:t>, there live the blind texts.</a:t>
              </a:r>
            </a:p>
          </p:txBody>
        </p:sp>
        <p:sp>
          <p:nvSpPr>
            <p:cNvPr id="33" name="TextBox 11"/>
            <p:cNvSpPr txBox="1"/>
            <p:nvPr/>
          </p:nvSpPr>
          <p:spPr>
            <a:xfrm>
              <a:off x="2291702" y="1996460"/>
              <a:ext cx="2449035" cy="287259"/>
            </a:xfrm>
            <a:prstGeom prst="rect">
              <a:avLst/>
            </a:prstGeom>
            <a:noFill/>
          </p:spPr>
          <p:txBody>
            <a:bodyPr wrap="square" lIns="0" tIns="0" rIns="0" bIns="0" rtlCol="0">
              <a:spAutoFit/>
              <a:scene3d>
                <a:camera prst="orthographicFront"/>
                <a:lightRig rig="threePt" dir="t"/>
              </a:scene3d>
              <a:sp3d contourW="12700"/>
            </a:bodyPr>
            <a:lstStyle/>
            <a:p>
              <a:r>
                <a:rPr lang="zh-CN" altLang="en-US" dirty="0">
                  <a:solidFill>
                    <a:schemeClr val="tx1">
                      <a:lumMod val="75000"/>
                      <a:lumOff val="25000"/>
                    </a:schemeClr>
                  </a:solidFill>
                </a:rPr>
                <a:t>营销策略</a:t>
              </a:r>
              <a:endParaRPr lang="en-US" altLang="zh-CN" dirty="0">
                <a:solidFill>
                  <a:schemeClr val="tx1">
                    <a:lumMod val="75000"/>
                    <a:lumOff val="25000"/>
                  </a:schemeClr>
                </a:solidFill>
              </a:endParaRPr>
            </a:p>
          </p:txBody>
        </p:sp>
      </p:grpSp>
      <p:grpSp>
        <p:nvGrpSpPr>
          <p:cNvPr id="40" name="组合 39"/>
          <p:cNvGrpSpPr/>
          <p:nvPr/>
        </p:nvGrpSpPr>
        <p:grpSpPr>
          <a:xfrm>
            <a:off x="6797677" y="2917526"/>
            <a:ext cx="1836776" cy="960404"/>
            <a:chOff x="2291702" y="1996460"/>
            <a:chExt cx="2449035" cy="1280539"/>
          </a:xfrm>
        </p:grpSpPr>
        <p:sp>
          <p:nvSpPr>
            <p:cNvPr id="41" name="TextBox 11"/>
            <p:cNvSpPr txBox="1"/>
            <p:nvPr/>
          </p:nvSpPr>
          <p:spPr>
            <a:xfrm>
              <a:off x="2291702" y="2336571"/>
              <a:ext cx="2081998" cy="940428"/>
            </a:xfrm>
            <a:prstGeom prst="rect">
              <a:avLst/>
            </a:prstGeom>
            <a:noFill/>
          </p:spPr>
          <p:txBody>
            <a:bodyPr wrap="square" lIns="0" tIns="0" rIns="0" bIns="0" rtlCol="0">
              <a:spAutoFit/>
              <a:scene3d>
                <a:camera prst="orthographicFront"/>
                <a:lightRig rig="threePt" dir="t"/>
              </a:scene3d>
              <a:sp3d contourW="12700"/>
            </a:bodyPr>
            <a:lstStyle/>
            <a:p>
              <a:pPr>
                <a:lnSpc>
                  <a:spcPts val="1050"/>
                </a:lnSpc>
              </a:pPr>
              <a:r>
                <a:rPr lang="en-US" sz="900" dirty="0">
                  <a:solidFill>
                    <a:schemeClr val="bg1">
                      <a:lumMod val="65000"/>
                    </a:schemeClr>
                  </a:solidFill>
                </a:rPr>
                <a:t>Far </a:t>
              </a:r>
              <a:r>
                <a:rPr lang="en-US" sz="900" dirty="0" err="1">
                  <a:solidFill>
                    <a:schemeClr val="bg1">
                      <a:lumMod val="65000"/>
                    </a:schemeClr>
                  </a:solidFill>
                </a:rPr>
                <a:t>far</a:t>
              </a:r>
              <a:r>
                <a:rPr lang="en-US" sz="900" dirty="0">
                  <a:solidFill>
                    <a:schemeClr val="bg1">
                      <a:lumMod val="65000"/>
                    </a:schemeClr>
                  </a:solidFill>
                </a:rPr>
                <a:t> away, behind the word mountains, far from the countries </a:t>
              </a:r>
              <a:r>
                <a:rPr lang="en-US" sz="900" dirty="0" err="1">
                  <a:solidFill>
                    <a:schemeClr val="bg1">
                      <a:lumMod val="65000"/>
                    </a:schemeClr>
                  </a:solidFill>
                </a:rPr>
                <a:t>Vokalia</a:t>
              </a:r>
              <a:r>
                <a:rPr lang="en-US" sz="900" dirty="0">
                  <a:solidFill>
                    <a:schemeClr val="bg1">
                      <a:lumMod val="65000"/>
                    </a:schemeClr>
                  </a:solidFill>
                </a:rPr>
                <a:t> and </a:t>
              </a:r>
              <a:r>
                <a:rPr lang="en-US" sz="900" dirty="0" err="1">
                  <a:solidFill>
                    <a:schemeClr val="bg1">
                      <a:lumMod val="65000"/>
                    </a:schemeClr>
                  </a:solidFill>
                </a:rPr>
                <a:t>Consonantia</a:t>
              </a:r>
              <a:r>
                <a:rPr lang="en-US" sz="900" dirty="0">
                  <a:solidFill>
                    <a:schemeClr val="bg1">
                      <a:lumMod val="65000"/>
                    </a:schemeClr>
                  </a:solidFill>
                </a:rPr>
                <a:t>, there live the blind texts.</a:t>
              </a:r>
            </a:p>
          </p:txBody>
        </p:sp>
        <p:sp>
          <p:nvSpPr>
            <p:cNvPr id="42" name="TextBox 11"/>
            <p:cNvSpPr txBox="1"/>
            <p:nvPr/>
          </p:nvSpPr>
          <p:spPr>
            <a:xfrm>
              <a:off x="2291702" y="1996460"/>
              <a:ext cx="2449035" cy="287259"/>
            </a:xfrm>
            <a:prstGeom prst="rect">
              <a:avLst/>
            </a:prstGeom>
            <a:noFill/>
          </p:spPr>
          <p:txBody>
            <a:bodyPr wrap="square" lIns="0" tIns="0" rIns="0" bIns="0" rtlCol="0">
              <a:spAutoFit/>
              <a:scene3d>
                <a:camera prst="orthographicFront"/>
                <a:lightRig rig="threePt" dir="t"/>
              </a:scene3d>
              <a:sp3d contourW="12700"/>
            </a:bodyPr>
            <a:lstStyle/>
            <a:p>
              <a:r>
                <a:rPr lang="zh-CN" altLang="en-US" dirty="0">
                  <a:solidFill>
                    <a:schemeClr val="tx1">
                      <a:lumMod val="75000"/>
                      <a:lumOff val="25000"/>
                    </a:schemeClr>
                  </a:solidFill>
                </a:rPr>
                <a:t>营销策略</a:t>
              </a:r>
              <a:endParaRPr lang="en-US" altLang="zh-CN" dirty="0">
                <a:solidFill>
                  <a:schemeClr val="tx1">
                    <a:lumMod val="75000"/>
                    <a:lumOff val="25000"/>
                  </a:schemeClr>
                </a:solidFill>
              </a:endParaRPr>
            </a:p>
          </p:txBody>
        </p:sp>
      </p:grpSp>
      <p:sp>
        <p:nvSpPr>
          <p:cNvPr id="63" name="矩形 62"/>
          <p:cNvSpPr/>
          <p:nvPr/>
        </p:nvSpPr>
        <p:spPr>
          <a:xfrm>
            <a:off x="295286" y="229309"/>
            <a:ext cx="1997162" cy="567848"/>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a:solidFill>
                  <a:schemeClr val="tx2">
                    <a:lumMod val="90000"/>
                    <a:lumOff val="10000"/>
                  </a:schemeClr>
                </a:solidFill>
              </a:rPr>
              <a:t>推广策划</a:t>
            </a:r>
          </a:p>
        </p:txBody>
      </p:sp>
      <p:sp>
        <p:nvSpPr>
          <p:cNvPr id="64" name="矩形 63"/>
          <p:cNvSpPr/>
          <p:nvPr/>
        </p:nvSpPr>
        <p:spPr>
          <a:xfrm>
            <a:off x="295286" y="674090"/>
            <a:ext cx="1997162" cy="290849"/>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en-US" altLang="zh-CN" sz="1200" dirty="0">
                <a:solidFill>
                  <a:schemeClr val="tx2">
                    <a:lumMod val="90000"/>
                    <a:lumOff val="10000"/>
                  </a:schemeClr>
                </a:solidFill>
              </a:rPr>
              <a:t>PROMTION STRATEGY</a:t>
            </a:r>
          </a:p>
        </p:txBody>
      </p:sp>
    </p:spTree>
    <p:extLst>
      <p:ext uri="{BB962C8B-B14F-4D97-AF65-F5344CB8AC3E}">
        <p14:creationId xmlns:p14="http://schemas.microsoft.com/office/powerpoint/2010/main" val="1495428455"/>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3" presetClass="entr" presetSubtype="16" fill="hold" nodeType="with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p:cTn id="12" dur="500" fill="hold"/>
                                        <p:tgtEl>
                                          <p:spTgt spid="47"/>
                                        </p:tgtEl>
                                        <p:attrNameLst>
                                          <p:attrName>ppt_w</p:attrName>
                                        </p:attrNameLst>
                                      </p:cBhvr>
                                      <p:tavLst>
                                        <p:tav tm="0">
                                          <p:val>
                                            <p:fltVal val="0"/>
                                          </p:val>
                                        </p:tav>
                                        <p:tav tm="100000">
                                          <p:val>
                                            <p:strVal val="#ppt_w"/>
                                          </p:val>
                                        </p:tav>
                                      </p:tavLst>
                                    </p:anim>
                                    <p:anim calcmode="lin" valueType="num">
                                      <p:cBhvr>
                                        <p:cTn id="13" dur="500" fill="hold"/>
                                        <p:tgtEl>
                                          <p:spTgt spid="47"/>
                                        </p:tgtEl>
                                        <p:attrNameLst>
                                          <p:attrName>ppt_h</p:attrName>
                                        </p:attrNameLst>
                                      </p:cBhvr>
                                      <p:tavLst>
                                        <p:tav tm="0">
                                          <p:val>
                                            <p:fltVal val="0"/>
                                          </p:val>
                                        </p:tav>
                                        <p:tav tm="100000">
                                          <p:val>
                                            <p:strVal val="#ppt_h"/>
                                          </p:val>
                                        </p:tav>
                                      </p:tavLst>
                                    </p:anim>
                                    <p:animEffect transition="in" filter="fade">
                                      <p:cBhvr>
                                        <p:cTn id="14" dur="500"/>
                                        <p:tgtEl>
                                          <p:spTgt spid="47"/>
                                        </p:tgtEl>
                                      </p:cBhvr>
                                    </p:animEffect>
                                  </p:childTnLst>
                                </p:cTn>
                              </p:par>
                              <p:par>
                                <p:cTn id="15" presetID="53" presetClass="entr" presetSubtype="16" fill="hold" nodeType="withEffect">
                                  <p:stCondLst>
                                    <p:cond delay="0"/>
                                  </p:stCondLst>
                                  <p:childTnLst>
                                    <p:set>
                                      <p:cBhvr>
                                        <p:cTn id="16" dur="1" fill="hold">
                                          <p:stCondLst>
                                            <p:cond delay="0"/>
                                          </p:stCondLst>
                                        </p:cTn>
                                        <p:tgtEl>
                                          <p:spTgt spid="50"/>
                                        </p:tgtEl>
                                        <p:attrNameLst>
                                          <p:attrName>style.visibility</p:attrName>
                                        </p:attrNameLst>
                                      </p:cBhvr>
                                      <p:to>
                                        <p:strVal val="visible"/>
                                      </p:to>
                                    </p:set>
                                    <p:anim calcmode="lin" valueType="num">
                                      <p:cBhvr>
                                        <p:cTn id="17" dur="500" fill="hold"/>
                                        <p:tgtEl>
                                          <p:spTgt spid="50"/>
                                        </p:tgtEl>
                                        <p:attrNameLst>
                                          <p:attrName>ppt_w</p:attrName>
                                        </p:attrNameLst>
                                      </p:cBhvr>
                                      <p:tavLst>
                                        <p:tav tm="0">
                                          <p:val>
                                            <p:fltVal val="0"/>
                                          </p:val>
                                        </p:tav>
                                        <p:tav tm="100000">
                                          <p:val>
                                            <p:strVal val="#ppt_w"/>
                                          </p:val>
                                        </p:tav>
                                      </p:tavLst>
                                    </p:anim>
                                    <p:anim calcmode="lin" valueType="num">
                                      <p:cBhvr>
                                        <p:cTn id="18" dur="500" fill="hold"/>
                                        <p:tgtEl>
                                          <p:spTgt spid="50"/>
                                        </p:tgtEl>
                                        <p:attrNameLst>
                                          <p:attrName>ppt_h</p:attrName>
                                        </p:attrNameLst>
                                      </p:cBhvr>
                                      <p:tavLst>
                                        <p:tav tm="0">
                                          <p:val>
                                            <p:fltVal val="0"/>
                                          </p:val>
                                        </p:tav>
                                        <p:tav tm="100000">
                                          <p:val>
                                            <p:strVal val="#ppt_h"/>
                                          </p:val>
                                        </p:tav>
                                      </p:tavLst>
                                    </p:anim>
                                    <p:animEffect transition="in" filter="fade">
                                      <p:cBhvr>
                                        <p:cTn id="19" dur="500"/>
                                        <p:tgtEl>
                                          <p:spTgt spid="50"/>
                                        </p:tgtEl>
                                      </p:cBhvr>
                                    </p:animEffect>
                                  </p:childTnLst>
                                </p:cTn>
                              </p:par>
                              <p:par>
                                <p:cTn id="20" presetID="53" presetClass="entr" presetSubtype="16" fill="hold" nodeType="withEffect">
                                  <p:stCondLst>
                                    <p:cond delay="0"/>
                                  </p:stCondLst>
                                  <p:childTnLst>
                                    <p:set>
                                      <p:cBhvr>
                                        <p:cTn id="21" dur="1" fill="hold">
                                          <p:stCondLst>
                                            <p:cond delay="0"/>
                                          </p:stCondLst>
                                        </p:cTn>
                                        <p:tgtEl>
                                          <p:spTgt spid="53"/>
                                        </p:tgtEl>
                                        <p:attrNameLst>
                                          <p:attrName>style.visibility</p:attrName>
                                        </p:attrNameLst>
                                      </p:cBhvr>
                                      <p:to>
                                        <p:strVal val="visible"/>
                                      </p:to>
                                    </p:set>
                                    <p:anim calcmode="lin" valueType="num">
                                      <p:cBhvr>
                                        <p:cTn id="22" dur="500" fill="hold"/>
                                        <p:tgtEl>
                                          <p:spTgt spid="53"/>
                                        </p:tgtEl>
                                        <p:attrNameLst>
                                          <p:attrName>ppt_w</p:attrName>
                                        </p:attrNameLst>
                                      </p:cBhvr>
                                      <p:tavLst>
                                        <p:tav tm="0">
                                          <p:val>
                                            <p:fltVal val="0"/>
                                          </p:val>
                                        </p:tav>
                                        <p:tav tm="100000">
                                          <p:val>
                                            <p:strVal val="#ppt_w"/>
                                          </p:val>
                                        </p:tav>
                                      </p:tavLst>
                                    </p:anim>
                                    <p:anim calcmode="lin" valueType="num">
                                      <p:cBhvr>
                                        <p:cTn id="23" dur="500" fill="hold"/>
                                        <p:tgtEl>
                                          <p:spTgt spid="53"/>
                                        </p:tgtEl>
                                        <p:attrNameLst>
                                          <p:attrName>ppt_h</p:attrName>
                                        </p:attrNameLst>
                                      </p:cBhvr>
                                      <p:tavLst>
                                        <p:tav tm="0">
                                          <p:val>
                                            <p:fltVal val="0"/>
                                          </p:val>
                                        </p:tav>
                                        <p:tav tm="100000">
                                          <p:val>
                                            <p:strVal val="#ppt_h"/>
                                          </p:val>
                                        </p:tav>
                                      </p:tavLst>
                                    </p:anim>
                                    <p:animEffect transition="in" filter="fade">
                                      <p:cBhvr>
                                        <p:cTn id="24" dur="500"/>
                                        <p:tgtEl>
                                          <p:spTgt spid="53"/>
                                        </p:tgtEl>
                                      </p:cBhvr>
                                    </p:animEffect>
                                  </p:childTnLst>
                                </p:cTn>
                              </p:par>
                              <p:par>
                                <p:cTn id="25" presetID="53" presetClass="entr" presetSubtype="16"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anim calcmode="lin" valueType="num">
                                      <p:cBhvr>
                                        <p:cTn id="27" dur="500" fill="hold"/>
                                        <p:tgtEl>
                                          <p:spTgt spid="56"/>
                                        </p:tgtEl>
                                        <p:attrNameLst>
                                          <p:attrName>ppt_w</p:attrName>
                                        </p:attrNameLst>
                                      </p:cBhvr>
                                      <p:tavLst>
                                        <p:tav tm="0">
                                          <p:val>
                                            <p:fltVal val="0"/>
                                          </p:val>
                                        </p:tav>
                                        <p:tav tm="100000">
                                          <p:val>
                                            <p:strVal val="#ppt_w"/>
                                          </p:val>
                                        </p:tav>
                                      </p:tavLst>
                                    </p:anim>
                                    <p:anim calcmode="lin" valueType="num">
                                      <p:cBhvr>
                                        <p:cTn id="28" dur="500" fill="hold"/>
                                        <p:tgtEl>
                                          <p:spTgt spid="56"/>
                                        </p:tgtEl>
                                        <p:attrNameLst>
                                          <p:attrName>ppt_h</p:attrName>
                                        </p:attrNameLst>
                                      </p:cBhvr>
                                      <p:tavLst>
                                        <p:tav tm="0">
                                          <p:val>
                                            <p:fltVal val="0"/>
                                          </p:val>
                                        </p:tav>
                                        <p:tav tm="100000">
                                          <p:val>
                                            <p:strVal val="#ppt_h"/>
                                          </p:val>
                                        </p:tav>
                                      </p:tavLst>
                                    </p:anim>
                                    <p:animEffect transition="in" filter="fade">
                                      <p:cBhvr>
                                        <p:cTn id="29" dur="500"/>
                                        <p:tgtEl>
                                          <p:spTgt spid="56"/>
                                        </p:tgtEl>
                                      </p:cBhvr>
                                    </p:animEffect>
                                  </p:childTnLst>
                                </p:cTn>
                              </p:par>
                              <p:par>
                                <p:cTn id="30" presetID="53" presetClass="entr" presetSubtype="16"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 calcmode="lin" valueType="num">
                                      <p:cBhvr>
                                        <p:cTn id="32" dur="500" fill="hold"/>
                                        <p:tgtEl>
                                          <p:spTgt spid="59"/>
                                        </p:tgtEl>
                                        <p:attrNameLst>
                                          <p:attrName>ppt_w</p:attrName>
                                        </p:attrNameLst>
                                      </p:cBhvr>
                                      <p:tavLst>
                                        <p:tav tm="0">
                                          <p:val>
                                            <p:fltVal val="0"/>
                                          </p:val>
                                        </p:tav>
                                        <p:tav tm="100000">
                                          <p:val>
                                            <p:strVal val="#ppt_w"/>
                                          </p:val>
                                        </p:tav>
                                      </p:tavLst>
                                    </p:anim>
                                    <p:anim calcmode="lin" valueType="num">
                                      <p:cBhvr>
                                        <p:cTn id="33" dur="500" fill="hold"/>
                                        <p:tgtEl>
                                          <p:spTgt spid="59"/>
                                        </p:tgtEl>
                                        <p:attrNameLst>
                                          <p:attrName>ppt_h</p:attrName>
                                        </p:attrNameLst>
                                      </p:cBhvr>
                                      <p:tavLst>
                                        <p:tav tm="0">
                                          <p:val>
                                            <p:fltVal val="0"/>
                                          </p:val>
                                        </p:tav>
                                        <p:tav tm="100000">
                                          <p:val>
                                            <p:strVal val="#ppt_h"/>
                                          </p:val>
                                        </p:tav>
                                      </p:tavLst>
                                    </p:anim>
                                    <p:animEffect transition="in" filter="fade">
                                      <p:cBhvr>
                                        <p:cTn id="34" dur="500"/>
                                        <p:tgtEl>
                                          <p:spTgt spid="59"/>
                                        </p:tgtEl>
                                      </p:cBhvr>
                                    </p:animEffect>
                                  </p:childTnLst>
                                </p:cTn>
                              </p:par>
                            </p:childTnLst>
                          </p:cTn>
                        </p:par>
                        <p:par>
                          <p:cTn id="35" fill="hold">
                            <p:stCondLst>
                              <p:cond delay="500"/>
                            </p:stCondLst>
                            <p:childTnLst>
                              <p:par>
                                <p:cTn id="36" presetID="14" presetClass="entr" presetSubtype="10" fill="hold"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randombar(horizontal)">
                                      <p:cBhvr>
                                        <p:cTn id="38" dur="500"/>
                                        <p:tgtEl>
                                          <p:spTgt spid="25"/>
                                        </p:tgtEl>
                                      </p:cBhvr>
                                    </p:animEffect>
                                  </p:childTnLst>
                                </p:cTn>
                              </p:par>
                              <p:par>
                                <p:cTn id="39" presetID="14" presetClass="entr" presetSubtype="1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randombar(horizontal)">
                                      <p:cBhvr>
                                        <p:cTn id="41" dur="500"/>
                                        <p:tgtEl>
                                          <p:spTgt spid="28"/>
                                        </p:tgtEl>
                                      </p:cBhvr>
                                    </p:animEffect>
                                  </p:childTnLst>
                                </p:cTn>
                              </p:par>
                              <p:par>
                                <p:cTn id="42" presetID="14" presetClass="entr" presetSubtype="10" fill="hold" nodeType="with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randombar(horizontal)">
                                      <p:cBhvr>
                                        <p:cTn id="44" dur="500"/>
                                        <p:tgtEl>
                                          <p:spTgt spid="31"/>
                                        </p:tgtEl>
                                      </p:cBhvr>
                                    </p:animEffect>
                                  </p:childTnLst>
                                </p:cTn>
                              </p:par>
                              <p:par>
                                <p:cTn id="45" presetID="14" presetClass="entr" presetSubtype="10"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randombar(horizontal)">
                                      <p:cBhvr>
                                        <p:cTn id="47" dur="500"/>
                                        <p:tgtEl>
                                          <p:spTgt spid="34"/>
                                        </p:tgtEl>
                                      </p:cBhvr>
                                    </p:animEffect>
                                  </p:childTnLst>
                                </p:cTn>
                              </p:par>
                              <p:par>
                                <p:cTn id="48" presetID="14" presetClass="entr" presetSubtype="10" fill="hold" nodeType="with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randombar(horizontal)">
                                      <p:cBhvr>
                                        <p:cTn id="50" dur="500"/>
                                        <p:tgtEl>
                                          <p:spTgt spid="37"/>
                                        </p:tgtEl>
                                      </p:cBhvr>
                                    </p:animEffect>
                                  </p:childTnLst>
                                </p:cTn>
                              </p:par>
                              <p:par>
                                <p:cTn id="51" presetID="14" presetClass="entr" presetSubtype="10" fill="hold" nodeType="with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randombar(horizontal)">
                                      <p:cBhvr>
                                        <p:cTn id="5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p:nvPr/>
        </p:nvSpPr>
        <p:spPr>
          <a:xfrm>
            <a:off x="1736271" y="3844769"/>
            <a:ext cx="1890486" cy="752235"/>
          </a:xfrm>
          <a:prstGeom prst="rect">
            <a:avLst/>
          </a:prstGeom>
          <a:solidFill>
            <a:schemeClr val="accent3"/>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68580" tIns="34290" rIns="68580" bIns="34290" anchor="ctr">
            <a:normAutofit fontScale="77500" lnSpcReduction="20000"/>
          </a:bodyPr>
          <a:lstStyle/>
          <a:p>
            <a:pPr algn="ctr">
              <a:lnSpc>
                <a:spcPct val="120000"/>
              </a:lnSpc>
            </a:pPr>
            <a:r>
              <a:rPr lang="en-US" altLang="zh-CN" sz="5400" b="1" dirty="0"/>
              <a:t>3</a:t>
            </a:r>
          </a:p>
        </p:txBody>
      </p:sp>
      <p:sp>
        <p:nvSpPr>
          <p:cNvPr id="5" name="Rectangle 2"/>
          <p:cNvSpPr/>
          <p:nvPr/>
        </p:nvSpPr>
        <p:spPr>
          <a:xfrm>
            <a:off x="3626757" y="3409265"/>
            <a:ext cx="1890486" cy="1187739"/>
          </a:xfrm>
          <a:prstGeom prst="rect">
            <a:avLst/>
          </a:prstGeom>
          <a:solidFill>
            <a:schemeClr val="accent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68580" tIns="34290" rIns="68580" bIns="34290" anchor="ctr">
            <a:normAutofit/>
          </a:bodyPr>
          <a:lstStyle/>
          <a:p>
            <a:pPr algn="ctr"/>
            <a:r>
              <a:rPr lang="en-US" altLang="zh-CN" sz="6000" b="1"/>
              <a:t>1</a:t>
            </a:r>
          </a:p>
        </p:txBody>
      </p:sp>
      <p:sp>
        <p:nvSpPr>
          <p:cNvPr id="6" name="Rectangle 3"/>
          <p:cNvSpPr/>
          <p:nvPr/>
        </p:nvSpPr>
        <p:spPr>
          <a:xfrm>
            <a:off x="5517243" y="3587424"/>
            <a:ext cx="1890486" cy="1009579"/>
          </a:xfrm>
          <a:prstGeom prst="rect">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68580" tIns="34290" rIns="68580" bIns="34290" anchor="ctr">
            <a:normAutofit/>
          </a:bodyPr>
          <a:lstStyle/>
          <a:p>
            <a:pPr algn="ctr"/>
            <a:r>
              <a:rPr lang="en-US" altLang="zh-CN" sz="6000" b="1"/>
              <a:t>2</a:t>
            </a:r>
          </a:p>
        </p:txBody>
      </p:sp>
      <p:grpSp>
        <p:nvGrpSpPr>
          <p:cNvPr id="9" name="Group 10"/>
          <p:cNvGrpSpPr/>
          <p:nvPr/>
        </p:nvGrpSpPr>
        <p:grpSpPr>
          <a:xfrm>
            <a:off x="2385472" y="2489104"/>
            <a:ext cx="624692" cy="1377037"/>
            <a:chOff x="5346700" y="1895476"/>
            <a:chExt cx="1825625" cy="4024312"/>
          </a:xfrm>
          <a:solidFill>
            <a:schemeClr val="accent3"/>
          </a:solidFill>
        </p:grpSpPr>
        <p:sp>
          <p:nvSpPr>
            <p:cNvPr id="20" name="Freeform: Shape 11"/>
            <p:cNvSpPr>
              <a:spLocks/>
            </p:cNvSpPr>
            <p:nvPr/>
          </p:nvSpPr>
          <p:spPr bwMode="auto">
            <a:xfrm>
              <a:off x="5829300" y="1895476"/>
              <a:ext cx="839788" cy="836613"/>
            </a:xfrm>
            <a:custGeom>
              <a:avLst/>
              <a:gdLst>
                <a:gd name="T0" fmla="*/ 82 w 82"/>
                <a:gd name="T1" fmla="*/ 41 h 82"/>
                <a:gd name="T2" fmla="*/ 41 w 82"/>
                <a:gd name="T3" fmla="*/ 82 h 82"/>
                <a:gd name="T4" fmla="*/ 0 w 82"/>
                <a:gd name="T5" fmla="*/ 41 h 82"/>
                <a:gd name="T6" fmla="*/ 41 w 82"/>
                <a:gd name="T7" fmla="*/ 0 h 82"/>
                <a:gd name="T8" fmla="*/ 82 w 82"/>
                <a:gd name="T9" fmla="*/ 41 h 82"/>
                <a:gd name="T10" fmla="*/ 82 w 82"/>
                <a:gd name="T11" fmla="*/ 41 h 82"/>
                <a:gd name="T12" fmla="*/ 82 w 82"/>
                <a:gd name="T13" fmla="*/ 41 h 82"/>
              </a:gdLst>
              <a:ahLst/>
              <a:cxnLst>
                <a:cxn ang="0">
                  <a:pos x="T0" y="T1"/>
                </a:cxn>
                <a:cxn ang="0">
                  <a:pos x="T2" y="T3"/>
                </a:cxn>
                <a:cxn ang="0">
                  <a:pos x="T4" y="T5"/>
                </a:cxn>
                <a:cxn ang="0">
                  <a:pos x="T6" y="T7"/>
                </a:cxn>
                <a:cxn ang="0">
                  <a:pos x="T8" y="T9"/>
                </a:cxn>
                <a:cxn ang="0">
                  <a:pos x="T10" y="T11"/>
                </a:cxn>
                <a:cxn ang="0">
                  <a:pos x="T12" y="T13"/>
                </a:cxn>
              </a:cxnLst>
              <a:rect l="0" t="0" r="r" b="b"/>
              <a:pathLst>
                <a:path w="82" h="82">
                  <a:moveTo>
                    <a:pt x="82" y="41"/>
                  </a:moveTo>
                  <a:cubicBezTo>
                    <a:pt x="82" y="63"/>
                    <a:pt x="63" y="82"/>
                    <a:pt x="41" y="82"/>
                  </a:cubicBezTo>
                  <a:cubicBezTo>
                    <a:pt x="18" y="82"/>
                    <a:pt x="0" y="63"/>
                    <a:pt x="0" y="41"/>
                  </a:cubicBezTo>
                  <a:cubicBezTo>
                    <a:pt x="0" y="18"/>
                    <a:pt x="18" y="0"/>
                    <a:pt x="41" y="0"/>
                  </a:cubicBezTo>
                  <a:cubicBezTo>
                    <a:pt x="63" y="0"/>
                    <a:pt x="82" y="18"/>
                    <a:pt x="82" y="41"/>
                  </a:cubicBezTo>
                  <a:close/>
                  <a:moveTo>
                    <a:pt x="82" y="41"/>
                  </a:moveTo>
                  <a:cubicBezTo>
                    <a:pt x="82" y="41"/>
                    <a:pt x="82" y="41"/>
                    <a:pt x="82" y="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Freeform: Shape 12"/>
            <p:cNvSpPr>
              <a:spLocks/>
            </p:cNvSpPr>
            <p:nvPr/>
          </p:nvSpPr>
          <p:spPr bwMode="auto">
            <a:xfrm>
              <a:off x="5346700" y="2119313"/>
              <a:ext cx="1825625" cy="3800475"/>
            </a:xfrm>
            <a:custGeom>
              <a:avLst/>
              <a:gdLst>
                <a:gd name="T0" fmla="*/ 174 w 178"/>
                <a:gd name="T1" fmla="*/ 15 h 372"/>
                <a:gd name="T2" fmla="*/ 156 w 178"/>
                <a:gd name="T3" fmla="*/ 2 h 372"/>
                <a:gd name="T4" fmla="*/ 143 w 178"/>
                <a:gd name="T5" fmla="*/ 19 h 372"/>
                <a:gd name="T6" fmla="*/ 112 w 178"/>
                <a:gd name="T7" fmla="*/ 68 h 372"/>
                <a:gd name="T8" fmla="*/ 98 w 178"/>
                <a:gd name="T9" fmla="*/ 62 h 372"/>
                <a:gd name="T10" fmla="*/ 88 w 178"/>
                <a:gd name="T11" fmla="*/ 72 h 372"/>
                <a:gd name="T12" fmla="*/ 78 w 178"/>
                <a:gd name="T13" fmla="*/ 62 h 372"/>
                <a:gd name="T14" fmla="*/ 78 w 178"/>
                <a:gd name="T15" fmla="*/ 62 h 372"/>
                <a:gd name="T16" fmla="*/ 65 w 178"/>
                <a:gd name="T17" fmla="*/ 67 h 372"/>
                <a:gd name="T18" fmla="*/ 35 w 178"/>
                <a:gd name="T19" fmla="*/ 19 h 372"/>
                <a:gd name="T20" fmla="*/ 22 w 178"/>
                <a:gd name="T21" fmla="*/ 2 h 372"/>
                <a:gd name="T22" fmla="*/ 4 w 178"/>
                <a:gd name="T23" fmla="*/ 15 h 372"/>
                <a:gd name="T24" fmla="*/ 47 w 178"/>
                <a:gd name="T25" fmla="*/ 93 h 372"/>
                <a:gd name="T26" fmla="*/ 46 w 178"/>
                <a:gd name="T27" fmla="*/ 97 h 372"/>
                <a:gd name="T28" fmla="*/ 46 w 178"/>
                <a:gd name="T29" fmla="*/ 187 h 372"/>
                <a:gd name="T30" fmla="*/ 49 w 178"/>
                <a:gd name="T31" fmla="*/ 199 h 372"/>
                <a:gd name="T32" fmla="*/ 48 w 178"/>
                <a:gd name="T33" fmla="*/ 202 h 372"/>
                <a:gd name="T34" fmla="*/ 48 w 178"/>
                <a:gd name="T35" fmla="*/ 353 h 372"/>
                <a:gd name="T36" fmla="*/ 67 w 178"/>
                <a:gd name="T37" fmla="*/ 372 h 372"/>
                <a:gd name="T38" fmla="*/ 86 w 178"/>
                <a:gd name="T39" fmla="*/ 353 h 372"/>
                <a:gd name="T40" fmla="*/ 86 w 178"/>
                <a:gd name="T41" fmla="*/ 223 h 372"/>
                <a:gd name="T42" fmla="*/ 88 w 178"/>
                <a:gd name="T43" fmla="*/ 223 h 372"/>
                <a:gd name="T44" fmla="*/ 88 w 178"/>
                <a:gd name="T45" fmla="*/ 223 h 372"/>
                <a:gd name="T46" fmla="*/ 88 w 178"/>
                <a:gd name="T47" fmla="*/ 353 h 372"/>
                <a:gd name="T48" fmla="*/ 107 w 178"/>
                <a:gd name="T49" fmla="*/ 372 h 372"/>
                <a:gd name="T50" fmla="*/ 126 w 178"/>
                <a:gd name="T51" fmla="*/ 353 h 372"/>
                <a:gd name="T52" fmla="*/ 126 w 178"/>
                <a:gd name="T53" fmla="*/ 203 h 372"/>
                <a:gd name="T54" fmla="*/ 130 w 178"/>
                <a:gd name="T55" fmla="*/ 187 h 372"/>
                <a:gd name="T56" fmla="*/ 130 w 178"/>
                <a:gd name="T57" fmla="*/ 97 h 372"/>
                <a:gd name="T58" fmla="*/ 129 w 178"/>
                <a:gd name="T59" fmla="*/ 94 h 372"/>
                <a:gd name="T60" fmla="*/ 131 w 178"/>
                <a:gd name="T61" fmla="*/ 93 h 372"/>
                <a:gd name="T62" fmla="*/ 174 w 178"/>
                <a:gd name="T63" fmla="*/ 15 h 372"/>
                <a:gd name="T64" fmla="*/ 88 w 178"/>
                <a:gd name="T65" fmla="*/ 153 h 372"/>
                <a:gd name="T66" fmla="*/ 88 w 178"/>
                <a:gd name="T67" fmla="*/ 153 h 372"/>
                <a:gd name="T68" fmla="*/ 78 w 178"/>
                <a:gd name="T69" fmla="*/ 139 h 372"/>
                <a:gd name="T70" fmla="*/ 86 w 178"/>
                <a:gd name="T71" fmla="*/ 88 h 372"/>
                <a:gd name="T72" fmla="*/ 87 w 178"/>
                <a:gd name="T73" fmla="*/ 82 h 372"/>
                <a:gd name="T74" fmla="*/ 88 w 178"/>
                <a:gd name="T75" fmla="*/ 74 h 372"/>
                <a:gd name="T76" fmla="*/ 88 w 178"/>
                <a:gd name="T77" fmla="*/ 74 h 372"/>
                <a:gd name="T78" fmla="*/ 98 w 178"/>
                <a:gd name="T79" fmla="*/ 139 h 372"/>
                <a:gd name="T80" fmla="*/ 88 w 178"/>
                <a:gd name="T81" fmla="*/ 153 h 372"/>
                <a:gd name="T82" fmla="*/ 88 w 178"/>
                <a:gd name="T83" fmla="*/ 153 h 372"/>
                <a:gd name="T84" fmla="*/ 88 w 178"/>
                <a:gd name="T85" fmla="*/ 153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8" h="372">
                  <a:moveTo>
                    <a:pt x="174" y="15"/>
                  </a:moveTo>
                  <a:cubicBezTo>
                    <a:pt x="173" y="6"/>
                    <a:pt x="165" y="0"/>
                    <a:pt x="156" y="2"/>
                  </a:cubicBezTo>
                  <a:cubicBezTo>
                    <a:pt x="147" y="3"/>
                    <a:pt x="141" y="11"/>
                    <a:pt x="143" y="19"/>
                  </a:cubicBezTo>
                  <a:cubicBezTo>
                    <a:pt x="145" y="34"/>
                    <a:pt x="122" y="63"/>
                    <a:pt x="112" y="68"/>
                  </a:cubicBezTo>
                  <a:cubicBezTo>
                    <a:pt x="107" y="65"/>
                    <a:pt x="103" y="63"/>
                    <a:pt x="98" y="62"/>
                  </a:cubicBezTo>
                  <a:cubicBezTo>
                    <a:pt x="88" y="72"/>
                    <a:pt x="88" y="72"/>
                    <a:pt x="88" y="72"/>
                  </a:cubicBezTo>
                  <a:cubicBezTo>
                    <a:pt x="78" y="62"/>
                    <a:pt x="78" y="62"/>
                    <a:pt x="78" y="62"/>
                  </a:cubicBezTo>
                  <a:cubicBezTo>
                    <a:pt x="78" y="62"/>
                    <a:pt x="78" y="62"/>
                    <a:pt x="78" y="62"/>
                  </a:cubicBezTo>
                  <a:cubicBezTo>
                    <a:pt x="74" y="63"/>
                    <a:pt x="69" y="65"/>
                    <a:pt x="65" y="67"/>
                  </a:cubicBezTo>
                  <a:cubicBezTo>
                    <a:pt x="55" y="61"/>
                    <a:pt x="33" y="34"/>
                    <a:pt x="35" y="19"/>
                  </a:cubicBezTo>
                  <a:cubicBezTo>
                    <a:pt x="36" y="11"/>
                    <a:pt x="30" y="3"/>
                    <a:pt x="22" y="2"/>
                  </a:cubicBezTo>
                  <a:cubicBezTo>
                    <a:pt x="13" y="0"/>
                    <a:pt x="5" y="6"/>
                    <a:pt x="4" y="15"/>
                  </a:cubicBezTo>
                  <a:cubicBezTo>
                    <a:pt x="0" y="43"/>
                    <a:pt x="26" y="79"/>
                    <a:pt x="47" y="93"/>
                  </a:cubicBezTo>
                  <a:cubicBezTo>
                    <a:pt x="46" y="94"/>
                    <a:pt x="46" y="96"/>
                    <a:pt x="46" y="97"/>
                  </a:cubicBezTo>
                  <a:cubicBezTo>
                    <a:pt x="46" y="187"/>
                    <a:pt x="46" y="187"/>
                    <a:pt x="46" y="187"/>
                  </a:cubicBezTo>
                  <a:cubicBezTo>
                    <a:pt x="46" y="192"/>
                    <a:pt x="47" y="196"/>
                    <a:pt x="49" y="199"/>
                  </a:cubicBezTo>
                  <a:cubicBezTo>
                    <a:pt x="48" y="200"/>
                    <a:pt x="48" y="201"/>
                    <a:pt x="48" y="202"/>
                  </a:cubicBezTo>
                  <a:cubicBezTo>
                    <a:pt x="48" y="353"/>
                    <a:pt x="48" y="353"/>
                    <a:pt x="48" y="353"/>
                  </a:cubicBezTo>
                  <a:cubicBezTo>
                    <a:pt x="48" y="364"/>
                    <a:pt x="57" y="372"/>
                    <a:pt x="67" y="372"/>
                  </a:cubicBezTo>
                  <a:cubicBezTo>
                    <a:pt x="77" y="372"/>
                    <a:pt x="86" y="364"/>
                    <a:pt x="86" y="353"/>
                  </a:cubicBezTo>
                  <a:cubicBezTo>
                    <a:pt x="86" y="223"/>
                    <a:pt x="86" y="223"/>
                    <a:pt x="86" y="223"/>
                  </a:cubicBezTo>
                  <a:cubicBezTo>
                    <a:pt x="86" y="223"/>
                    <a:pt x="87" y="223"/>
                    <a:pt x="88" y="223"/>
                  </a:cubicBezTo>
                  <a:cubicBezTo>
                    <a:pt x="88" y="223"/>
                    <a:pt x="88" y="223"/>
                    <a:pt x="88" y="223"/>
                  </a:cubicBezTo>
                  <a:cubicBezTo>
                    <a:pt x="88" y="353"/>
                    <a:pt x="88" y="353"/>
                    <a:pt x="88" y="353"/>
                  </a:cubicBezTo>
                  <a:cubicBezTo>
                    <a:pt x="88" y="364"/>
                    <a:pt x="97" y="372"/>
                    <a:pt x="107" y="372"/>
                  </a:cubicBezTo>
                  <a:cubicBezTo>
                    <a:pt x="117" y="372"/>
                    <a:pt x="126" y="364"/>
                    <a:pt x="126" y="353"/>
                  </a:cubicBezTo>
                  <a:cubicBezTo>
                    <a:pt x="126" y="203"/>
                    <a:pt x="126" y="203"/>
                    <a:pt x="126" y="203"/>
                  </a:cubicBezTo>
                  <a:cubicBezTo>
                    <a:pt x="128" y="198"/>
                    <a:pt x="130" y="193"/>
                    <a:pt x="130" y="187"/>
                  </a:cubicBezTo>
                  <a:cubicBezTo>
                    <a:pt x="130" y="97"/>
                    <a:pt x="130" y="97"/>
                    <a:pt x="130" y="97"/>
                  </a:cubicBezTo>
                  <a:cubicBezTo>
                    <a:pt x="130" y="96"/>
                    <a:pt x="130" y="95"/>
                    <a:pt x="129" y="94"/>
                  </a:cubicBezTo>
                  <a:cubicBezTo>
                    <a:pt x="130" y="93"/>
                    <a:pt x="130" y="93"/>
                    <a:pt x="131" y="93"/>
                  </a:cubicBezTo>
                  <a:cubicBezTo>
                    <a:pt x="152" y="79"/>
                    <a:pt x="178" y="43"/>
                    <a:pt x="174" y="15"/>
                  </a:cubicBezTo>
                  <a:close/>
                  <a:moveTo>
                    <a:pt x="88" y="153"/>
                  </a:moveTo>
                  <a:cubicBezTo>
                    <a:pt x="88" y="153"/>
                    <a:pt x="88" y="153"/>
                    <a:pt x="88" y="153"/>
                  </a:cubicBezTo>
                  <a:cubicBezTo>
                    <a:pt x="78" y="139"/>
                    <a:pt x="78" y="139"/>
                    <a:pt x="78" y="139"/>
                  </a:cubicBezTo>
                  <a:cubicBezTo>
                    <a:pt x="86" y="88"/>
                    <a:pt x="86" y="88"/>
                    <a:pt x="86" y="88"/>
                  </a:cubicBezTo>
                  <a:cubicBezTo>
                    <a:pt x="86" y="86"/>
                    <a:pt x="87" y="84"/>
                    <a:pt x="87" y="82"/>
                  </a:cubicBezTo>
                  <a:cubicBezTo>
                    <a:pt x="88" y="74"/>
                    <a:pt x="88" y="74"/>
                    <a:pt x="88" y="74"/>
                  </a:cubicBezTo>
                  <a:cubicBezTo>
                    <a:pt x="88" y="74"/>
                    <a:pt x="88" y="74"/>
                    <a:pt x="88" y="74"/>
                  </a:cubicBezTo>
                  <a:cubicBezTo>
                    <a:pt x="98" y="139"/>
                    <a:pt x="98" y="139"/>
                    <a:pt x="98" y="139"/>
                  </a:cubicBezTo>
                  <a:lnTo>
                    <a:pt x="88" y="153"/>
                  </a:lnTo>
                  <a:close/>
                  <a:moveTo>
                    <a:pt x="88" y="153"/>
                  </a:moveTo>
                  <a:cubicBezTo>
                    <a:pt x="88" y="153"/>
                    <a:pt x="88" y="153"/>
                    <a:pt x="88" y="15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2" name="Group 20"/>
          <p:cNvGrpSpPr/>
          <p:nvPr/>
        </p:nvGrpSpPr>
        <p:grpSpPr>
          <a:xfrm>
            <a:off x="4290804" y="2032230"/>
            <a:ext cx="624692" cy="1377037"/>
            <a:chOff x="5346700" y="1895476"/>
            <a:chExt cx="1825625" cy="4024312"/>
          </a:xfrm>
          <a:solidFill>
            <a:schemeClr val="accent2"/>
          </a:solidFill>
        </p:grpSpPr>
        <p:sp>
          <p:nvSpPr>
            <p:cNvPr id="18" name="Freeform: Shape 21"/>
            <p:cNvSpPr>
              <a:spLocks/>
            </p:cNvSpPr>
            <p:nvPr/>
          </p:nvSpPr>
          <p:spPr bwMode="auto">
            <a:xfrm>
              <a:off x="5829300" y="1895476"/>
              <a:ext cx="839788" cy="836613"/>
            </a:xfrm>
            <a:custGeom>
              <a:avLst/>
              <a:gdLst>
                <a:gd name="T0" fmla="*/ 82 w 82"/>
                <a:gd name="T1" fmla="*/ 41 h 82"/>
                <a:gd name="T2" fmla="*/ 41 w 82"/>
                <a:gd name="T3" fmla="*/ 82 h 82"/>
                <a:gd name="T4" fmla="*/ 0 w 82"/>
                <a:gd name="T5" fmla="*/ 41 h 82"/>
                <a:gd name="T6" fmla="*/ 41 w 82"/>
                <a:gd name="T7" fmla="*/ 0 h 82"/>
                <a:gd name="T8" fmla="*/ 82 w 82"/>
                <a:gd name="T9" fmla="*/ 41 h 82"/>
                <a:gd name="T10" fmla="*/ 82 w 82"/>
                <a:gd name="T11" fmla="*/ 41 h 82"/>
                <a:gd name="T12" fmla="*/ 82 w 82"/>
                <a:gd name="T13" fmla="*/ 41 h 82"/>
              </a:gdLst>
              <a:ahLst/>
              <a:cxnLst>
                <a:cxn ang="0">
                  <a:pos x="T0" y="T1"/>
                </a:cxn>
                <a:cxn ang="0">
                  <a:pos x="T2" y="T3"/>
                </a:cxn>
                <a:cxn ang="0">
                  <a:pos x="T4" y="T5"/>
                </a:cxn>
                <a:cxn ang="0">
                  <a:pos x="T6" y="T7"/>
                </a:cxn>
                <a:cxn ang="0">
                  <a:pos x="T8" y="T9"/>
                </a:cxn>
                <a:cxn ang="0">
                  <a:pos x="T10" y="T11"/>
                </a:cxn>
                <a:cxn ang="0">
                  <a:pos x="T12" y="T13"/>
                </a:cxn>
              </a:cxnLst>
              <a:rect l="0" t="0" r="r" b="b"/>
              <a:pathLst>
                <a:path w="82" h="82">
                  <a:moveTo>
                    <a:pt x="82" y="41"/>
                  </a:moveTo>
                  <a:cubicBezTo>
                    <a:pt x="82" y="63"/>
                    <a:pt x="63" y="82"/>
                    <a:pt x="41" y="82"/>
                  </a:cubicBezTo>
                  <a:cubicBezTo>
                    <a:pt x="18" y="82"/>
                    <a:pt x="0" y="63"/>
                    <a:pt x="0" y="41"/>
                  </a:cubicBezTo>
                  <a:cubicBezTo>
                    <a:pt x="0" y="18"/>
                    <a:pt x="18" y="0"/>
                    <a:pt x="41" y="0"/>
                  </a:cubicBezTo>
                  <a:cubicBezTo>
                    <a:pt x="63" y="0"/>
                    <a:pt x="82" y="18"/>
                    <a:pt x="82" y="41"/>
                  </a:cubicBezTo>
                  <a:close/>
                  <a:moveTo>
                    <a:pt x="82" y="41"/>
                  </a:moveTo>
                  <a:cubicBezTo>
                    <a:pt x="82" y="41"/>
                    <a:pt x="82" y="41"/>
                    <a:pt x="82" y="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Freeform: Shape 22"/>
            <p:cNvSpPr>
              <a:spLocks/>
            </p:cNvSpPr>
            <p:nvPr/>
          </p:nvSpPr>
          <p:spPr bwMode="auto">
            <a:xfrm>
              <a:off x="5346700" y="2119313"/>
              <a:ext cx="1825625" cy="3800475"/>
            </a:xfrm>
            <a:custGeom>
              <a:avLst/>
              <a:gdLst>
                <a:gd name="T0" fmla="*/ 174 w 178"/>
                <a:gd name="T1" fmla="*/ 15 h 372"/>
                <a:gd name="T2" fmla="*/ 156 w 178"/>
                <a:gd name="T3" fmla="*/ 2 h 372"/>
                <a:gd name="T4" fmla="*/ 143 w 178"/>
                <a:gd name="T5" fmla="*/ 19 h 372"/>
                <a:gd name="T6" fmla="*/ 112 w 178"/>
                <a:gd name="T7" fmla="*/ 68 h 372"/>
                <a:gd name="T8" fmla="*/ 98 w 178"/>
                <a:gd name="T9" fmla="*/ 62 h 372"/>
                <a:gd name="T10" fmla="*/ 88 w 178"/>
                <a:gd name="T11" fmla="*/ 72 h 372"/>
                <a:gd name="T12" fmla="*/ 78 w 178"/>
                <a:gd name="T13" fmla="*/ 62 h 372"/>
                <a:gd name="T14" fmla="*/ 78 w 178"/>
                <a:gd name="T15" fmla="*/ 62 h 372"/>
                <a:gd name="T16" fmla="*/ 65 w 178"/>
                <a:gd name="T17" fmla="*/ 67 h 372"/>
                <a:gd name="T18" fmla="*/ 35 w 178"/>
                <a:gd name="T19" fmla="*/ 19 h 372"/>
                <a:gd name="T20" fmla="*/ 22 w 178"/>
                <a:gd name="T21" fmla="*/ 2 h 372"/>
                <a:gd name="T22" fmla="*/ 4 w 178"/>
                <a:gd name="T23" fmla="*/ 15 h 372"/>
                <a:gd name="T24" fmla="*/ 47 w 178"/>
                <a:gd name="T25" fmla="*/ 93 h 372"/>
                <a:gd name="T26" fmla="*/ 46 w 178"/>
                <a:gd name="T27" fmla="*/ 97 h 372"/>
                <a:gd name="T28" fmla="*/ 46 w 178"/>
                <a:gd name="T29" fmla="*/ 187 h 372"/>
                <a:gd name="T30" fmla="*/ 49 w 178"/>
                <a:gd name="T31" fmla="*/ 199 h 372"/>
                <a:gd name="T32" fmla="*/ 48 w 178"/>
                <a:gd name="T33" fmla="*/ 202 h 372"/>
                <a:gd name="T34" fmla="*/ 48 w 178"/>
                <a:gd name="T35" fmla="*/ 353 h 372"/>
                <a:gd name="T36" fmla="*/ 67 w 178"/>
                <a:gd name="T37" fmla="*/ 372 h 372"/>
                <a:gd name="T38" fmla="*/ 86 w 178"/>
                <a:gd name="T39" fmla="*/ 353 h 372"/>
                <a:gd name="T40" fmla="*/ 86 w 178"/>
                <a:gd name="T41" fmla="*/ 223 h 372"/>
                <a:gd name="T42" fmla="*/ 88 w 178"/>
                <a:gd name="T43" fmla="*/ 223 h 372"/>
                <a:gd name="T44" fmla="*/ 88 w 178"/>
                <a:gd name="T45" fmla="*/ 223 h 372"/>
                <a:gd name="T46" fmla="*/ 88 w 178"/>
                <a:gd name="T47" fmla="*/ 353 h 372"/>
                <a:gd name="T48" fmla="*/ 107 w 178"/>
                <a:gd name="T49" fmla="*/ 372 h 372"/>
                <a:gd name="T50" fmla="*/ 126 w 178"/>
                <a:gd name="T51" fmla="*/ 353 h 372"/>
                <a:gd name="T52" fmla="*/ 126 w 178"/>
                <a:gd name="T53" fmla="*/ 203 h 372"/>
                <a:gd name="T54" fmla="*/ 130 w 178"/>
                <a:gd name="T55" fmla="*/ 187 h 372"/>
                <a:gd name="T56" fmla="*/ 130 w 178"/>
                <a:gd name="T57" fmla="*/ 97 h 372"/>
                <a:gd name="T58" fmla="*/ 129 w 178"/>
                <a:gd name="T59" fmla="*/ 94 h 372"/>
                <a:gd name="T60" fmla="*/ 131 w 178"/>
                <a:gd name="T61" fmla="*/ 93 h 372"/>
                <a:gd name="T62" fmla="*/ 174 w 178"/>
                <a:gd name="T63" fmla="*/ 15 h 372"/>
                <a:gd name="T64" fmla="*/ 88 w 178"/>
                <a:gd name="T65" fmla="*/ 153 h 372"/>
                <a:gd name="T66" fmla="*/ 88 w 178"/>
                <a:gd name="T67" fmla="*/ 153 h 372"/>
                <a:gd name="T68" fmla="*/ 78 w 178"/>
                <a:gd name="T69" fmla="*/ 139 h 372"/>
                <a:gd name="T70" fmla="*/ 86 w 178"/>
                <a:gd name="T71" fmla="*/ 88 h 372"/>
                <a:gd name="T72" fmla="*/ 87 w 178"/>
                <a:gd name="T73" fmla="*/ 82 h 372"/>
                <a:gd name="T74" fmla="*/ 88 w 178"/>
                <a:gd name="T75" fmla="*/ 74 h 372"/>
                <a:gd name="T76" fmla="*/ 88 w 178"/>
                <a:gd name="T77" fmla="*/ 74 h 372"/>
                <a:gd name="T78" fmla="*/ 98 w 178"/>
                <a:gd name="T79" fmla="*/ 139 h 372"/>
                <a:gd name="T80" fmla="*/ 88 w 178"/>
                <a:gd name="T81" fmla="*/ 153 h 372"/>
                <a:gd name="T82" fmla="*/ 88 w 178"/>
                <a:gd name="T83" fmla="*/ 153 h 372"/>
                <a:gd name="T84" fmla="*/ 88 w 178"/>
                <a:gd name="T85" fmla="*/ 153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8" h="372">
                  <a:moveTo>
                    <a:pt x="174" y="15"/>
                  </a:moveTo>
                  <a:cubicBezTo>
                    <a:pt x="173" y="6"/>
                    <a:pt x="165" y="0"/>
                    <a:pt x="156" y="2"/>
                  </a:cubicBezTo>
                  <a:cubicBezTo>
                    <a:pt x="147" y="3"/>
                    <a:pt x="141" y="11"/>
                    <a:pt x="143" y="19"/>
                  </a:cubicBezTo>
                  <a:cubicBezTo>
                    <a:pt x="145" y="34"/>
                    <a:pt x="122" y="63"/>
                    <a:pt x="112" y="68"/>
                  </a:cubicBezTo>
                  <a:cubicBezTo>
                    <a:pt x="107" y="65"/>
                    <a:pt x="103" y="63"/>
                    <a:pt x="98" y="62"/>
                  </a:cubicBezTo>
                  <a:cubicBezTo>
                    <a:pt x="88" y="72"/>
                    <a:pt x="88" y="72"/>
                    <a:pt x="88" y="72"/>
                  </a:cubicBezTo>
                  <a:cubicBezTo>
                    <a:pt x="78" y="62"/>
                    <a:pt x="78" y="62"/>
                    <a:pt x="78" y="62"/>
                  </a:cubicBezTo>
                  <a:cubicBezTo>
                    <a:pt x="78" y="62"/>
                    <a:pt x="78" y="62"/>
                    <a:pt x="78" y="62"/>
                  </a:cubicBezTo>
                  <a:cubicBezTo>
                    <a:pt x="74" y="63"/>
                    <a:pt x="69" y="65"/>
                    <a:pt x="65" y="67"/>
                  </a:cubicBezTo>
                  <a:cubicBezTo>
                    <a:pt x="55" y="61"/>
                    <a:pt x="33" y="34"/>
                    <a:pt x="35" y="19"/>
                  </a:cubicBezTo>
                  <a:cubicBezTo>
                    <a:pt x="36" y="11"/>
                    <a:pt x="30" y="3"/>
                    <a:pt x="22" y="2"/>
                  </a:cubicBezTo>
                  <a:cubicBezTo>
                    <a:pt x="13" y="0"/>
                    <a:pt x="5" y="6"/>
                    <a:pt x="4" y="15"/>
                  </a:cubicBezTo>
                  <a:cubicBezTo>
                    <a:pt x="0" y="43"/>
                    <a:pt x="26" y="79"/>
                    <a:pt x="47" y="93"/>
                  </a:cubicBezTo>
                  <a:cubicBezTo>
                    <a:pt x="46" y="94"/>
                    <a:pt x="46" y="96"/>
                    <a:pt x="46" y="97"/>
                  </a:cubicBezTo>
                  <a:cubicBezTo>
                    <a:pt x="46" y="187"/>
                    <a:pt x="46" y="187"/>
                    <a:pt x="46" y="187"/>
                  </a:cubicBezTo>
                  <a:cubicBezTo>
                    <a:pt x="46" y="192"/>
                    <a:pt x="47" y="196"/>
                    <a:pt x="49" y="199"/>
                  </a:cubicBezTo>
                  <a:cubicBezTo>
                    <a:pt x="48" y="200"/>
                    <a:pt x="48" y="201"/>
                    <a:pt x="48" y="202"/>
                  </a:cubicBezTo>
                  <a:cubicBezTo>
                    <a:pt x="48" y="353"/>
                    <a:pt x="48" y="353"/>
                    <a:pt x="48" y="353"/>
                  </a:cubicBezTo>
                  <a:cubicBezTo>
                    <a:pt x="48" y="364"/>
                    <a:pt x="57" y="372"/>
                    <a:pt x="67" y="372"/>
                  </a:cubicBezTo>
                  <a:cubicBezTo>
                    <a:pt x="77" y="372"/>
                    <a:pt x="86" y="364"/>
                    <a:pt x="86" y="353"/>
                  </a:cubicBezTo>
                  <a:cubicBezTo>
                    <a:pt x="86" y="223"/>
                    <a:pt x="86" y="223"/>
                    <a:pt x="86" y="223"/>
                  </a:cubicBezTo>
                  <a:cubicBezTo>
                    <a:pt x="86" y="223"/>
                    <a:pt x="87" y="223"/>
                    <a:pt x="88" y="223"/>
                  </a:cubicBezTo>
                  <a:cubicBezTo>
                    <a:pt x="88" y="223"/>
                    <a:pt x="88" y="223"/>
                    <a:pt x="88" y="223"/>
                  </a:cubicBezTo>
                  <a:cubicBezTo>
                    <a:pt x="88" y="353"/>
                    <a:pt x="88" y="353"/>
                    <a:pt x="88" y="353"/>
                  </a:cubicBezTo>
                  <a:cubicBezTo>
                    <a:pt x="88" y="364"/>
                    <a:pt x="97" y="372"/>
                    <a:pt x="107" y="372"/>
                  </a:cubicBezTo>
                  <a:cubicBezTo>
                    <a:pt x="117" y="372"/>
                    <a:pt x="126" y="364"/>
                    <a:pt x="126" y="353"/>
                  </a:cubicBezTo>
                  <a:cubicBezTo>
                    <a:pt x="126" y="203"/>
                    <a:pt x="126" y="203"/>
                    <a:pt x="126" y="203"/>
                  </a:cubicBezTo>
                  <a:cubicBezTo>
                    <a:pt x="128" y="198"/>
                    <a:pt x="130" y="193"/>
                    <a:pt x="130" y="187"/>
                  </a:cubicBezTo>
                  <a:cubicBezTo>
                    <a:pt x="130" y="97"/>
                    <a:pt x="130" y="97"/>
                    <a:pt x="130" y="97"/>
                  </a:cubicBezTo>
                  <a:cubicBezTo>
                    <a:pt x="130" y="96"/>
                    <a:pt x="130" y="95"/>
                    <a:pt x="129" y="94"/>
                  </a:cubicBezTo>
                  <a:cubicBezTo>
                    <a:pt x="130" y="93"/>
                    <a:pt x="130" y="93"/>
                    <a:pt x="131" y="93"/>
                  </a:cubicBezTo>
                  <a:cubicBezTo>
                    <a:pt x="152" y="79"/>
                    <a:pt x="178" y="43"/>
                    <a:pt x="174" y="15"/>
                  </a:cubicBezTo>
                  <a:close/>
                  <a:moveTo>
                    <a:pt x="88" y="153"/>
                  </a:moveTo>
                  <a:cubicBezTo>
                    <a:pt x="88" y="153"/>
                    <a:pt x="88" y="153"/>
                    <a:pt x="88" y="153"/>
                  </a:cubicBezTo>
                  <a:cubicBezTo>
                    <a:pt x="78" y="139"/>
                    <a:pt x="78" y="139"/>
                    <a:pt x="78" y="139"/>
                  </a:cubicBezTo>
                  <a:cubicBezTo>
                    <a:pt x="86" y="88"/>
                    <a:pt x="86" y="88"/>
                    <a:pt x="86" y="88"/>
                  </a:cubicBezTo>
                  <a:cubicBezTo>
                    <a:pt x="86" y="86"/>
                    <a:pt x="87" y="84"/>
                    <a:pt x="87" y="82"/>
                  </a:cubicBezTo>
                  <a:cubicBezTo>
                    <a:pt x="88" y="74"/>
                    <a:pt x="88" y="74"/>
                    <a:pt x="88" y="74"/>
                  </a:cubicBezTo>
                  <a:cubicBezTo>
                    <a:pt x="88" y="74"/>
                    <a:pt x="88" y="74"/>
                    <a:pt x="88" y="74"/>
                  </a:cubicBezTo>
                  <a:cubicBezTo>
                    <a:pt x="98" y="139"/>
                    <a:pt x="98" y="139"/>
                    <a:pt x="98" y="139"/>
                  </a:cubicBezTo>
                  <a:lnTo>
                    <a:pt x="88" y="153"/>
                  </a:lnTo>
                  <a:close/>
                  <a:moveTo>
                    <a:pt x="88" y="153"/>
                  </a:moveTo>
                  <a:cubicBezTo>
                    <a:pt x="88" y="153"/>
                    <a:pt x="88" y="153"/>
                    <a:pt x="88" y="15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5" name="Group 26"/>
          <p:cNvGrpSpPr/>
          <p:nvPr/>
        </p:nvGrpSpPr>
        <p:grpSpPr>
          <a:xfrm>
            <a:off x="6166443" y="2207319"/>
            <a:ext cx="624692" cy="1377037"/>
            <a:chOff x="5346700" y="1895476"/>
            <a:chExt cx="1825625" cy="4024312"/>
          </a:xfrm>
          <a:solidFill>
            <a:schemeClr val="accent1"/>
          </a:solidFill>
        </p:grpSpPr>
        <p:sp>
          <p:nvSpPr>
            <p:cNvPr id="16" name="Freeform: Shape 27"/>
            <p:cNvSpPr>
              <a:spLocks/>
            </p:cNvSpPr>
            <p:nvPr/>
          </p:nvSpPr>
          <p:spPr bwMode="auto">
            <a:xfrm>
              <a:off x="5829300" y="1895476"/>
              <a:ext cx="839788" cy="836613"/>
            </a:xfrm>
            <a:custGeom>
              <a:avLst/>
              <a:gdLst>
                <a:gd name="T0" fmla="*/ 82 w 82"/>
                <a:gd name="T1" fmla="*/ 41 h 82"/>
                <a:gd name="T2" fmla="*/ 41 w 82"/>
                <a:gd name="T3" fmla="*/ 82 h 82"/>
                <a:gd name="T4" fmla="*/ 0 w 82"/>
                <a:gd name="T5" fmla="*/ 41 h 82"/>
                <a:gd name="T6" fmla="*/ 41 w 82"/>
                <a:gd name="T7" fmla="*/ 0 h 82"/>
                <a:gd name="T8" fmla="*/ 82 w 82"/>
                <a:gd name="T9" fmla="*/ 41 h 82"/>
                <a:gd name="T10" fmla="*/ 82 w 82"/>
                <a:gd name="T11" fmla="*/ 41 h 82"/>
                <a:gd name="T12" fmla="*/ 82 w 82"/>
                <a:gd name="T13" fmla="*/ 41 h 82"/>
              </a:gdLst>
              <a:ahLst/>
              <a:cxnLst>
                <a:cxn ang="0">
                  <a:pos x="T0" y="T1"/>
                </a:cxn>
                <a:cxn ang="0">
                  <a:pos x="T2" y="T3"/>
                </a:cxn>
                <a:cxn ang="0">
                  <a:pos x="T4" y="T5"/>
                </a:cxn>
                <a:cxn ang="0">
                  <a:pos x="T6" y="T7"/>
                </a:cxn>
                <a:cxn ang="0">
                  <a:pos x="T8" y="T9"/>
                </a:cxn>
                <a:cxn ang="0">
                  <a:pos x="T10" y="T11"/>
                </a:cxn>
                <a:cxn ang="0">
                  <a:pos x="T12" y="T13"/>
                </a:cxn>
              </a:cxnLst>
              <a:rect l="0" t="0" r="r" b="b"/>
              <a:pathLst>
                <a:path w="82" h="82">
                  <a:moveTo>
                    <a:pt x="82" y="41"/>
                  </a:moveTo>
                  <a:cubicBezTo>
                    <a:pt x="82" y="63"/>
                    <a:pt x="63" y="82"/>
                    <a:pt x="41" y="82"/>
                  </a:cubicBezTo>
                  <a:cubicBezTo>
                    <a:pt x="18" y="82"/>
                    <a:pt x="0" y="63"/>
                    <a:pt x="0" y="41"/>
                  </a:cubicBezTo>
                  <a:cubicBezTo>
                    <a:pt x="0" y="18"/>
                    <a:pt x="18" y="0"/>
                    <a:pt x="41" y="0"/>
                  </a:cubicBezTo>
                  <a:cubicBezTo>
                    <a:pt x="63" y="0"/>
                    <a:pt x="82" y="18"/>
                    <a:pt x="82" y="41"/>
                  </a:cubicBezTo>
                  <a:close/>
                  <a:moveTo>
                    <a:pt x="82" y="41"/>
                  </a:moveTo>
                  <a:cubicBezTo>
                    <a:pt x="82" y="41"/>
                    <a:pt x="82" y="41"/>
                    <a:pt x="82" y="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Freeform: Shape 28"/>
            <p:cNvSpPr>
              <a:spLocks/>
            </p:cNvSpPr>
            <p:nvPr/>
          </p:nvSpPr>
          <p:spPr bwMode="auto">
            <a:xfrm>
              <a:off x="5346700" y="2119313"/>
              <a:ext cx="1825625" cy="3800475"/>
            </a:xfrm>
            <a:custGeom>
              <a:avLst/>
              <a:gdLst>
                <a:gd name="T0" fmla="*/ 174 w 178"/>
                <a:gd name="T1" fmla="*/ 15 h 372"/>
                <a:gd name="T2" fmla="*/ 156 w 178"/>
                <a:gd name="T3" fmla="*/ 2 h 372"/>
                <a:gd name="T4" fmla="*/ 143 w 178"/>
                <a:gd name="T5" fmla="*/ 19 h 372"/>
                <a:gd name="T6" fmla="*/ 112 w 178"/>
                <a:gd name="T7" fmla="*/ 68 h 372"/>
                <a:gd name="T8" fmla="*/ 98 w 178"/>
                <a:gd name="T9" fmla="*/ 62 h 372"/>
                <a:gd name="T10" fmla="*/ 88 w 178"/>
                <a:gd name="T11" fmla="*/ 72 h 372"/>
                <a:gd name="T12" fmla="*/ 78 w 178"/>
                <a:gd name="T13" fmla="*/ 62 h 372"/>
                <a:gd name="T14" fmla="*/ 78 w 178"/>
                <a:gd name="T15" fmla="*/ 62 h 372"/>
                <a:gd name="T16" fmla="*/ 65 w 178"/>
                <a:gd name="T17" fmla="*/ 67 h 372"/>
                <a:gd name="T18" fmla="*/ 35 w 178"/>
                <a:gd name="T19" fmla="*/ 19 h 372"/>
                <a:gd name="T20" fmla="*/ 22 w 178"/>
                <a:gd name="T21" fmla="*/ 2 h 372"/>
                <a:gd name="T22" fmla="*/ 4 w 178"/>
                <a:gd name="T23" fmla="*/ 15 h 372"/>
                <a:gd name="T24" fmla="*/ 47 w 178"/>
                <a:gd name="T25" fmla="*/ 93 h 372"/>
                <a:gd name="T26" fmla="*/ 46 w 178"/>
                <a:gd name="T27" fmla="*/ 97 h 372"/>
                <a:gd name="T28" fmla="*/ 46 w 178"/>
                <a:gd name="T29" fmla="*/ 187 h 372"/>
                <a:gd name="T30" fmla="*/ 49 w 178"/>
                <a:gd name="T31" fmla="*/ 199 h 372"/>
                <a:gd name="T32" fmla="*/ 48 w 178"/>
                <a:gd name="T33" fmla="*/ 202 h 372"/>
                <a:gd name="T34" fmla="*/ 48 w 178"/>
                <a:gd name="T35" fmla="*/ 353 h 372"/>
                <a:gd name="T36" fmla="*/ 67 w 178"/>
                <a:gd name="T37" fmla="*/ 372 h 372"/>
                <a:gd name="T38" fmla="*/ 86 w 178"/>
                <a:gd name="T39" fmla="*/ 353 h 372"/>
                <a:gd name="T40" fmla="*/ 86 w 178"/>
                <a:gd name="T41" fmla="*/ 223 h 372"/>
                <a:gd name="T42" fmla="*/ 88 w 178"/>
                <a:gd name="T43" fmla="*/ 223 h 372"/>
                <a:gd name="T44" fmla="*/ 88 w 178"/>
                <a:gd name="T45" fmla="*/ 223 h 372"/>
                <a:gd name="T46" fmla="*/ 88 w 178"/>
                <a:gd name="T47" fmla="*/ 353 h 372"/>
                <a:gd name="T48" fmla="*/ 107 w 178"/>
                <a:gd name="T49" fmla="*/ 372 h 372"/>
                <a:gd name="T50" fmla="*/ 126 w 178"/>
                <a:gd name="T51" fmla="*/ 353 h 372"/>
                <a:gd name="T52" fmla="*/ 126 w 178"/>
                <a:gd name="T53" fmla="*/ 203 h 372"/>
                <a:gd name="T54" fmla="*/ 130 w 178"/>
                <a:gd name="T55" fmla="*/ 187 h 372"/>
                <a:gd name="T56" fmla="*/ 130 w 178"/>
                <a:gd name="T57" fmla="*/ 97 h 372"/>
                <a:gd name="T58" fmla="*/ 129 w 178"/>
                <a:gd name="T59" fmla="*/ 94 h 372"/>
                <a:gd name="T60" fmla="*/ 131 w 178"/>
                <a:gd name="T61" fmla="*/ 93 h 372"/>
                <a:gd name="T62" fmla="*/ 174 w 178"/>
                <a:gd name="T63" fmla="*/ 15 h 372"/>
                <a:gd name="T64" fmla="*/ 88 w 178"/>
                <a:gd name="T65" fmla="*/ 153 h 372"/>
                <a:gd name="T66" fmla="*/ 88 w 178"/>
                <a:gd name="T67" fmla="*/ 153 h 372"/>
                <a:gd name="T68" fmla="*/ 78 w 178"/>
                <a:gd name="T69" fmla="*/ 139 h 372"/>
                <a:gd name="T70" fmla="*/ 86 w 178"/>
                <a:gd name="T71" fmla="*/ 88 h 372"/>
                <a:gd name="T72" fmla="*/ 87 w 178"/>
                <a:gd name="T73" fmla="*/ 82 h 372"/>
                <a:gd name="T74" fmla="*/ 88 w 178"/>
                <a:gd name="T75" fmla="*/ 74 h 372"/>
                <a:gd name="T76" fmla="*/ 88 w 178"/>
                <a:gd name="T77" fmla="*/ 74 h 372"/>
                <a:gd name="T78" fmla="*/ 98 w 178"/>
                <a:gd name="T79" fmla="*/ 139 h 372"/>
                <a:gd name="T80" fmla="*/ 88 w 178"/>
                <a:gd name="T81" fmla="*/ 153 h 372"/>
                <a:gd name="T82" fmla="*/ 88 w 178"/>
                <a:gd name="T83" fmla="*/ 153 h 372"/>
                <a:gd name="T84" fmla="*/ 88 w 178"/>
                <a:gd name="T85" fmla="*/ 153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8" h="372">
                  <a:moveTo>
                    <a:pt x="174" y="15"/>
                  </a:moveTo>
                  <a:cubicBezTo>
                    <a:pt x="173" y="6"/>
                    <a:pt x="165" y="0"/>
                    <a:pt x="156" y="2"/>
                  </a:cubicBezTo>
                  <a:cubicBezTo>
                    <a:pt x="147" y="3"/>
                    <a:pt x="141" y="11"/>
                    <a:pt x="143" y="19"/>
                  </a:cubicBezTo>
                  <a:cubicBezTo>
                    <a:pt x="145" y="34"/>
                    <a:pt x="122" y="63"/>
                    <a:pt x="112" y="68"/>
                  </a:cubicBezTo>
                  <a:cubicBezTo>
                    <a:pt x="107" y="65"/>
                    <a:pt x="103" y="63"/>
                    <a:pt x="98" y="62"/>
                  </a:cubicBezTo>
                  <a:cubicBezTo>
                    <a:pt x="88" y="72"/>
                    <a:pt x="88" y="72"/>
                    <a:pt x="88" y="72"/>
                  </a:cubicBezTo>
                  <a:cubicBezTo>
                    <a:pt x="78" y="62"/>
                    <a:pt x="78" y="62"/>
                    <a:pt x="78" y="62"/>
                  </a:cubicBezTo>
                  <a:cubicBezTo>
                    <a:pt x="78" y="62"/>
                    <a:pt x="78" y="62"/>
                    <a:pt x="78" y="62"/>
                  </a:cubicBezTo>
                  <a:cubicBezTo>
                    <a:pt x="74" y="63"/>
                    <a:pt x="69" y="65"/>
                    <a:pt x="65" y="67"/>
                  </a:cubicBezTo>
                  <a:cubicBezTo>
                    <a:pt x="55" y="61"/>
                    <a:pt x="33" y="34"/>
                    <a:pt x="35" y="19"/>
                  </a:cubicBezTo>
                  <a:cubicBezTo>
                    <a:pt x="36" y="11"/>
                    <a:pt x="30" y="3"/>
                    <a:pt x="22" y="2"/>
                  </a:cubicBezTo>
                  <a:cubicBezTo>
                    <a:pt x="13" y="0"/>
                    <a:pt x="5" y="6"/>
                    <a:pt x="4" y="15"/>
                  </a:cubicBezTo>
                  <a:cubicBezTo>
                    <a:pt x="0" y="43"/>
                    <a:pt x="26" y="79"/>
                    <a:pt x="47" y="93"/>
                  </a:cubicBezTo>
                  <a:cubicBezTo>
                    <a:pt x="46" y="94"/>
                    <a:pt x="46" y="96"/>
                    <a:pt x="46" y="97"/>
                  </a:cubicBezTo>
                  <a:cubicBezTo>
                    <a:pt x="46" y="187"/>
                    <a:pt x="46" y="187"/>
                    <a:pt x="46" y="187"/>
                  </a:cubicBezTo>
                  <a:cubicBezTo>
                    <a:pt x="46" y="192"/>
                    <a:pt x="47" y="196"/>
                    <a:pt x="49" y="199"/>
                  </a:cubicBezTo>
                  <a:cubicBezTo>
                    <a:pt x="48" y="200"/>
                    <a:pt x="48" y="201"/>
                    <a:pt x="48" y="202"/>
                  </a:cubicBezTo>
                  <a:cubicBezTo>
                    <a:pt x="48" y="353"/>
                    <a:pt x="48" y="353"/>
                    <a:pt x="48" y="353"/>
                  </a:cubicBezTo>
                  <a:cubicBezTo>
                    <a:pt x="48" y="364"/>
                    <a:pt x="57" y="372"/>
                    <a:pt x="67" y="372"/>
                  </a:cubicBezTo>
                  <a:cubicBezTo>
                    <a:pt x="77" y="372"/>
                    <a:pt x="86" y="364"/>
                    <a:pt x="86" y="353"/>
                  </a:cubicBezTo>
                  <a:cubicBezTo>
                    <a:pt x="86" y="223"/>
                    <a:pt x="86" y="223"/>
                    <a:pt x="86" y="223"/>
                  </a:cubicBezTo>
                  <a:cubicBezTo>
                    <a:pt x="86" y="223"/>
                    <a:pt x="87" y="223"/>
                    <a:pt x="88" y="223"/>
                  </a:cubicBezTo>
                  <a:cubicBezTo>
                    <a:pt x="88" y="223"/>
                    <a:pt x="88" y="223"/>
                    <a:pt x="88" y="223"/>
                  </a:cubicBezTo>
                  <a:cubicBezTo>
                    <a:pt x="88" y="353"/>
                    <a:pt x="88" y="353"/>
                    <a:pt x="88" y="353"/>
                  </a:cubicBezTo>
                  <a:cubicBezTo>
                    <a:pt x="88" y="364"/>
                    <a:pt x="97" y="372"/>
                    <a:pt x="107" y="372"/>
                  </a:cubicBezTo>
                  <a:cubicBezTo>
                    <a:pt x="117" y="372"/>
                    <a:pt x="126" y="364"/>
                    <a:pt x="126" y="353"/>
                  </a:cubicBezTo>
                  <a:cubicBezTo>
                    <a:pt x="126" y="203"/>
                    <a:pt x="126" y="203"/>
                    <a:pt x="126" y="203"/>
                  </a:cubicBezTo>
                  <a:cubicBezTo>
                    <a:pt x="128" y="198"/>
                    <a:pt x="130" y="193"/>
                    <a:pt x="130" y="187"/>
                  </a:cubicBezTo>
                  <a:cubicBezTo>
                    <a:pt x="130" y="97"/>
                    <a:pt x="130" y="97"/>
                    <a:pt x="130" y="97"/>
                  </a:cubicBezTo>
                  <a:cubicBezTo>
                    <a:pt x="130" y="96"/>
                    <a:pt x="130" y="95"/>
                    <a:pt x="129" y="94"/>
                  </a:cubicBezTo>
                  <a:cubicBezTo>
                    <a:pt x="130" y="93"/>
                    <a:pt x="130" y="93"/>
                    <a:pt x="131" y="93"/>
                  </a:cubicBezTo>
                  <a:cubicBezTo>
                    <a:pt x="152" y="79"/>
                    <a:pt x="178" y="43"/>
                    <a:pt x="174" y="15"/>
                  </a:cubicBezTo>
                  <a:close/>
                  <a:moveTo>
                    <a:pt x="88" y="153"/>
                  </a:moveTo>
                  <a:cubicBezTo>
                    <a:pt x="88" y="153"/>
                    <a:pt x="88" y="153"/>
                    <a:pt x="88" y="153"/>
                  </a:cubicBezTo>
                  <a:cubicBezTo>
                    <a:pt x="78" y="139"/>
                    <a:pt x="78" y="139"/>
                    <a:pt x="78" y="139"/>
                  </a:cubicBezTo>
                  <a:cubicBezTo>
                    <a:pt x="86" y="88"/>
                    <a:pt x="86" y="88"/>
                    <a:pt x="86" y="88"/>
                  </a:cubicBezTo>
                  <a:cubicBezTo>
                    <a:pt x="86" y="86"/>
                    <a:pt x="87" y="84"/>
                    <a:pt x="87" y="82"/>
                  </a:cubicBezTo>
                  <a:cubicBezTo>
                    <a:pt x="88" y="74"/>
                    <a:pt x="88" y="74"/>
                    <a:pt x="88" y="74"/>
                  </a:cubicBezTo>
                  <a:cubicBezTo>
                    <a:pt x="88" y="74"/>
                    <a:pt x="88" y="74"/>
                    <a:pt x="88" y="74"/>
                  </a:cubicBezTo>
                  <a:cubicBezTo>
                    <a:pt x="98" y="139"/>
                    <a:pt x="98" y="139"/>
                    <a:pt x="98" y="139"/>
                  </a:cubicBezTo>
                  <a:lnTo>
                    <a:pt x="88" y="153"/>
                  </a:lnTo>
                  <a:close/>
                  <a:moveTo>
                    <a:pt x="88" y="153"/>
                  </a:moveTo>
                  <a:cubicBezTo>
                    <a:pt x="88" y="153"/>
                    <a:pt x="88" y="153"/>
                    <a:pt x="88" y="15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22" name="组合 21"/>
          <p:cNvGrpSpPr/>
          <p:nvPr/>
        </p:nvGrpSpPr>
        <p:grpSpPr>
          <a:xfrm>
            <a:off x="1711290" y="1695062"/>
            <a:ext cx="1977767" cy="778830"/>
            <a:chOff x="2092057" y="3689289"/>
            <a:chExt cx="2637022" cy="1038440"/>
          </a:xfrm>
        </p:grpSpPr>
        <p:sp>
          <p:nvSpPr>
            <p:cNvPr id="23" name="矩形 22"/>
            <p:cNvSpPr/>
            <p:nvPr/>
          </p:nvSpPr>
          <p:spPr>
            <a:xfrm>
              <a:off x="2092057" y="4050621"/>
              <a:ext cx="2637022" cy="677108"/>
            </a:xfrm>
            <a:prstGeom prst="rect">
              <a:avLst/>
            </a:prstGeom>
          </p:spPr>
          <p:txBody>
            <a:bodyPr wrap="square">
              <a:spAutoFit/>
              <a:scene3d>
                <a:camera prst="orthographicFront"/>
                <a:lightRig rig="threePt" dir="t"/>
              </a:scene3d>
              <a:sp3d contourW="12700"/>
            </a:bodyPr>
            <a:lstStyle/>
            <a:p>
              <a:pPr algn="ctr"/>
              <a:r>
                <a:rPr lang="en-US" altLang="zh-CN" sz="900" dirty="0">
                  <a:solidFill>
                    <a:schemeClr val="bg1">
                      <a:lumMod val="50000"/>
                    </a:schemeClr>
                  </a:solidFill>
                </a:rPr>
                <a:t>The user can demonstrate on a projector or computer, or print the presentation and make</a:t>
              </a:r>
            </a:p>
          </p:txBody>
        </p:sp>
        <p:sp>
          <p:nvSpPr>
            <p:cNvPr id="24" name="文本框 23"/>
            <p:cNvSpPr txBox="1"/>
            <p:nvPr/>
          </p:nvSpPr>
          <p:spPr>
            <a:xfrm>
              <a:off x="2774495" y="3689289"/>
              <a:ext cx="1272142" cy="430887"/>
            </a:xfrm>
            <a:prstGeom prst="rect">
              <a:avLst/>
            </a:prstGeom>
            <a:noFill/>
          </p:spPr>
          <p:txBody>
            <a:bodyPr wrap="none" rtlCol="0">
              <a:spAutoFit/>
              <a:scene3d>
                <a:camera prst="orthographicFront"/>
                <a:lightRig rig="threePt" dir="t"/>
              </a:scene3d>
              <a:sp3d contourW="12700"/>
            </a:bodyPr>
            <a:lstStyle/>
            <a:p>
              <a:pPr algn="ctr"/>
              <a:r>
                <a:rPr lang="zh-CN" altLang="en-US" sz="1500" b="1" dirty="0">
                  <a:solidFill>
                    <a:schemeClr val="tx1">
                      <a:lumMod val="75000"/>
                      <a:lumOff val="25000"/>
                    </a:schemeClr>
                  </a:solidFill>
                  <a:latin typeface="+mj-ea"/>
                </a:rPr>
                <a:t>推广奖励</a:t>
              </a:r>
            </a:p>
          </p:txBody>
        </p:sp>
      </p:grpSp>
      <p:grpSp>
        <p:nvGrpSpPr>
          <p:cNvPr id="25" name="组合 24"/>
          <p:cNvGrpSpPr/>
          <p:nvPr/>
        </p:nvGrpSpPr>
        <p:grpSpPr>
          <a:xfrm>
            <a:off x="5473603" y="1458545"/>
            <a:ext cx="1977767" cy="778830"/>
            <a:chOff x="2092057" y="3689289"/>
            <a:chExt cx="2637022" cy="1038440"/>
          </a:xfrm>
        </p:grpSpPr>
        <p:sp>
          <p:nvSpPr>
            <p:cNvPr id="26" name="矩形 25"/>
            <p:cNvSpPr/>
            <p:nvPr/>
          </p:nvSpPr>
          <p:spPr>
            <a:xfrm>
              <a:off x="2092057" y="4050621"/>
              <a:ext cx="2637022" cy="677108"/>
            </a:xfrm>
            <a:prstGeom prst="rect">
              <a:avLst/>
            </a:prstGeom>
          </p:spPr>
          <p:txBody>
            <a:bodyPr wrap="square">
              <a:spAutoFit/>
              <a:scene3d>
                <a:camera prst="orthographicFront"/>
                <a:lightRig rig="threePt" dir="t"/>
              </a:scene3d>
              <a:sp3d contourW="12700"/>
            </a:bodyPr>
            <a:lstStyle/>
            <a:p>
              <a:pPr algn="ctr"/>
              <a:r>
                <a:rPr lang="en-US" altLang="zh-CN" sz="900" dirty="0">
                  <a:solidFill>
                    <a:schemeClr val="bg1">
                      <a:lumMod val="50000"/>
                    </a:schemeClr>
                  </a:solidFill>
                </a:rPr>
                <a:t>The user can demonstrate on a projector or computer, or print the presentation and make</a:t>
              </a:r>
            </a:p>
          </p:txBody>
        </p:sp>
        <p:sp>
          <p:nvSpPr>
            <p:cNvPr id="27" name="文本框 26"/>
            <p:cNvSpPr txBox="1"/>
            <p:nvPr/>
          </p:nvSpPr>
          <p:spPr>
            <a:xfrm>
              <a:off x="2774495" y="3689289"/>
              <a:ext cx="1272142" cy="430887"/>
            </a:xfrm>
            <a:prstGeom prst="rect">
              <a:avLst/>
            </a:prstGeom>
            <a:noFill/>
          </p:spPr>
          <p:txBody>
            <a:bodyPr wrap="none" rtlCol="0">
              <a:spAutoFit/>
              <a:scene3d>
                <a:camera prst="orthographicFront"/>
                <a:lightRig rig="threePt" dir="t"/>
              </a:scene3d>
              <a:sp3d contourW="12700"/>
            </a:bodyPr>
            <a:lstStyle/>
            <a:p>
              <a:pPr algn="ctr"/>
              <a:r>
                <a:rPr lang="zh-CN" altLang="en-US" sz="1500" b="1" dirty="0">
                  <a:solidFill>
                    <a:schemeClr val="tx1">
                      <a:lumMod val="75000"/>
                      <a:lumOff val="25000"/>
                    </a:schemeClr>
                  </a:solidFill>
                  <a:latin typeface="+mj-ea"/>
                </a:rPr>
                <a:t>推广奖励</a:t>
              </a:r>
            </a:p>
          </p:txBody>
        </p:sp>
      </p:grpSp>
      <p:grpSp>
        <p:nvGrpSpPr>
          <p:cNvPr id="28" name="组合 27"/>
          <p:cNvGrpSpPr/>
          <p:nvPr/>
        </p:nvGrpSpPr>
        <p:grpSpPr>
          <a:xfrm>
            <a:off x="3583117" y="1189021"/>
            <a:ext cx="1977767" cy="778830"/>
            <a:chOff x="2092057" y="3689289"/>
            <a:chExt cx="2637022" cy="1038440"/>
          </a:xfrm>
        </p:grpSpPr>
        <p:sp>
          <p:nvSpPr>
            <p:cNvPr id="29" name="矩形 28"/>
            <p:cNvSpPr/>
            <p:nvPr/>
          </p:nvSpPr>
          <p:spPr>
            <a:xfrm>
              <a:off x="2092057" y="4050621"/>
              <a:ext cx="2637022" cy="677108"/>
            </a:xfrm>
            <a:prstGeom prst="rect">
              <a:avLst/>
            </a:prstGeom>
          </p:spPr>
          <p:txBody>
            <a:bodyPr wrap="square">
              <a:spAutoFit/>
              <a:scene3d>
                <a:camera prst="orthographicFront"/>
                <a:lightRig rig="threePt" dir="t"/>
              </a:scene3d>
              <a:sp3d contourW="12700"/>
            </a:bodyPr>
            <a:lstStyle/>
            <a:p>
              <a:pPr algn="ctr"/>
              <a:r>
                <a:rPr lang="en-US" altLang="zh-CN" sz="900" dirty="0">
                  <a:solidFill>
                    <a:schemeClr val="bg1">
                      <a:lumMod val="50000"/>
                    </a:schemeClr>
                  </a:solidFill>
                </a:rPr>
                <a:t>The user can demonstrate on a projector or computer, or print the presentation and make</a:t>
              </a:r>
            </a:p>
          </p:txBody>
        </p:sp>
        <p:sp>
          <p:nvSpPr>
            <p:cNvPr id="30" name="文本框 29"/>
            <p:cNvSpPr txBox="1"/>
            <p:nvPr/>
          </p:nvSpPr>
          <p:spPr>
            <a:xfrm>
              <a:off x="2774495" y="3689289"/>
              <a:ext cx="1272142" cy="430887"/>
            </a:xfrm>
            <a:prstGeom prst="rect">
              <a:avLst/>
            </a:prstGeom>
            <a:noFill/>
          </p:spPr>
          <p:txBody>
            <a:bodyPr wrap="none" rtlCol="0">
              <a:spAutoFit/>
              <a:scene3d>
                <a:camera prst="orthographicFront"/>
                <a:lightRig rig="threePt" dir="t"/>
              </a:scene3d>
              <a:sp3d contourW="12700"/>
            </a:bodyPr>
            <a:lstStyle/>
            <a:p>
              <a:pPr algn="ctr"/>
              <a:r>
                <a:rPr lang="zh-CN" altLang="en-US" sz="1500" b="1" dirty="0">
                  <a:solidFill>
                    <a:schemeClr val="tx1">
                      <a:lumMod val="75000"/>
                      <a:lumOff val="25000"/>
                    </a:schemeClr>
                  </a:solidFill>
                  <a:latin typeface="+mj-ea"/>
                  <a:ea typeface="+mj-ea"/>
                </a:rPr>
                <a:t>推广奖励</a:t>
              </a:r>
            </a:p>
          </p:txBody>
        </p:sp>
      </p:grpSp>
      <p:sp>
        <p:nvSpPr>
          <p:cNvPr id="33" name="矩形 32"/>
          <p:cNvSpPr/>
          <p:nvPr/>
        </p:nvSpPr>
        <p:spPr>
          <a:xfrm>
            <a:off x="295286" y="229309"/>
            <a:ext cx="1997162" cy="567848"/>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a:solidFill>
                  <a:schemeClr val="tx2">
                    <a:lumMod val="90000"/>
                    <a:lumOff val="10000"/>
                  </a:schemeClr>
                </a:solidFill>
              </a:rPr>
              <a:t>推广策划</a:t>
            </a:r>
          </a:p>
        </p:txBody>
      </p:sp>
      <p:sp>
        <p:nvSpPr>
          <p:cNvPr id="34" name="矩形 33"/>
          <p:cNvSpPr/>
          <p:nvPr/>
        </p:nvSpPr>
        <p:spPr>
          <a:xfrm>
            <a:off x="295286" y="674090"/>
            <a:ext cx="1997162" cy="290849"/>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en-US" altLang="zh-CN" sz="1200" dirty="0">
                <a:solidFill>
                  <a:schemeClr val="tx2">
                    <a:lumMod val="90000"/>
                    <a:lumOff val="10000"/>
                  </a:schemeClr>
                </a:solidFill>
              </a:rPr>
              <a:t>PROMTION STRATEGY</a:t>
            </a:r>
          </a:p>
        </p:txBody>
      </p:sp>
    </p:spTree>
    <p:extLst>
      <p:ext uri="{BB962C8B-B14F-4D97-AF65-F5344CB8AC3E}">
        <p14:creationId xmlns:p14="http://schemas.microsoft.com/office/powerpoint/2010/main" val="989643049"/>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anim calcmode="lin" valueType="num">
                                      <p:cBhvr>
                                        <p:cTn id="33" dur="1000" fill="hold"/>
                                        <p:tgtEl>
                                          <p:spTgt spid="15"/>
                                        </p:tgtEl>
                                        <p:attrNameLst>
                                          <p:attrName>ppt_x</p:attrName>
                                        </p:attrNameLst>
                                      </p:cBhvr>
                                      <p:tavLst>
                                        <p:tav tm="0">
                                          <p:val>
                                            <p:strVal val="#ppt_x"/>
                                          </p:val>
                                        </p:tav>
                                        <p:tav tm="100000">
                                          <p:val>
                                            <p:strVal val="#ppt_x"/>
                                          </p:val>
                                        </p:tav>
                                      </p:tavLst>
                                    </p:anim>
                                    <p:anim calcmode="lin" valueType="num">
                                      <p:cBhvr>
                                        <p:cTn id="34" dur="1000" fill="hold"/>
                                        <p:tgtEl>
                                          <p:spTgt spid="15"/>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53" presetClass="entr" presetSubtype="16" fill="hold" nodeType="afterEffect">
                                  <p:stCondLst>
                                    <p:cond delay="0"/>
                                  </p:stCondLst>
                                  <p:childTnLst>
                                    <p:set>
                                      <p:cBhvr>
                                        <p:cTn id="37" dur="1" fill="hold">
                                          <p:stCondLst>
                                            <p:cond delay="0"/>
                                          </p:stCondLst>
                                        </p:cTn>
                                        <p:tgtEl>
                                          <p:spTgt spid="28"/>
                                        </p:tgtEl>
                                        <p:attrNameLst>
                                          <p:attrName>style.visibility</p:attrName>
                                        </p:attrNameLst>
                                      </p:cBhvr>
                                      <p:to>
                                        <p:strVal val="visible"/>
                                      </p:to>
                                    </p:set>
                                    <p:anim calcmode="lin" valueType="num">
                                      <p:cBhvr>
                                        <p:cTn id="38" dur="500" fill="hold"/>
                                        <p:tgtEl>
                                          <p:spTgt spid="28"/>
                                        </p:tgtEl>
                                        <p:attrNameLst>
                                          <p:attrName>ppt_w</p:attrName>
                                        </p:attrNameLst>
                                      </p:cBhvr>
                                      <p:tavLst>
                                        <p:tav tm="0">
                                          <p:val>
                                            <p:fltVal val="0"/>
                                          </p:val>
                                        </p:tav>
                                        <p:tav tm="100000">
                                          <p:val>
                                            <p:strVal val="#ppt_w"/>
                                          </p:val>
                                        </p:tav>
                                      </p:tavLst>
                                    </p:anim>
                                    <p:anim calcmode="lin" valueType="num">
                                      <p:cBhvr>
                                        <p:cTn id="39" dur="500" fill="hold"/>
                                        <p:tgtEl>
                                          <p:spTgt spid="28"/>
                                        </p:tgtEl>
                                        <p:attrNameLst>
                                          <p:attrName>ppt_h</p:attrName>
                                        </p:attrNameLst>
                                      </p:cBhvr>
                                      <p:tavLst>
                                        <p:tav tm="0">
                                          <p:val>
                                            <p:fltVal val="0"/>
                                          </p:val>
                                        </p:tav>
                                        <p:tav tm="100000">
                                          <p:val>
                                            <p:strVal val="#ppt_h"/>
                                          </p:val>
                                        </p:tav>
                                      </p:tavLst>
                                    </p:anim>
                                    <p:animEffect transition="in" filter="fade">
                                      <p:cBhvr>
                                        <p:cTn id="40" dur="500"/>
                                        <p:tgtEl>
                                          <p:spTgt spid="28"/>
                                        </p:tgtEl>
                                      </p:cBhvr>
                                    </p:animEffect>
                                  </p:childTnLst>
                                </p:cTn>
                              </p:par>
                            </p:childTnLst>
                          </p:cTn>
                        </p:par>
                        <p:par>
                          <p:cTn id="41" fill="hold">
                            <p:stCondLst>
                              <p:cond delay="1500"/>
                            </p:stCondLst>
                            <p:childTnLst>
                              <p:par>
                                <p:cTn id="42" presetID="53" presetClass="entr" presetSubtype="16" fill="hold" nodeType="afterEffect">
                                  <p:stCondLst>
                                    <p:cond delay="0"/>
                                  </p:stCondLst>
                                  <p:childTnLst>
                                    <p:set>
                                      <p:cBhvr>
                                        <p:cTn id="43" dur="1" fill="hold">
                                          <p:stCondLst>
                                            <p:cond delay="0"/>
                                          </p:stCondLst>
                                        </p:cTn>
                                        <p:tgtEl>
                                          <p:spTgt spid="25"/>
                                        </p:tgtEl>
                                        <p:attrNameLst>
                                          <p:attrName>style.visibility</p:attrName>
                                        </p:attrNameLst>
                                      </p:cBhvr>
                                      <p:to>
                                        <p:strVal val="visible"/>
                                      </p:to>
                                    </p:set>
                                    <p:anim calcmode="lin" valueType="num">
                                      <p:cBhvr>
                                        <p:cTn id="44" dur="500" fill="hold"/>
                                        <p:tgtEl>
                                          <p:spTgt spid="25"/>
                                        </p:tgtEl>
                                        <p:attrNameLst>
                                          <p:attrName>ppt_w</p:attrName>
                                        </p:attrNameLst>
                                      </p:cBhvr>
                                      <p:tavLst>
                                        <p:tav tm="0">
                                          <p:val>
                                            <p:fltVal val="0"/>
                                          </p:val>
                                        </p:tav>
                                        <p:tav tm="100000">
                                          <p:val>
                                            <p:strVal val="#ppt_w"/>
                                          </p:val>
                                        </p:tav>
                                      </p:tavLst>
                                    </p:anim>
                                    <p:anim calcmode="lin" valueType="num">
                                      <p:cBhvr>
                                        <p:cTn id="45" dur="500" fill="hold"/>
                                        <p:tgtEl>
                                          <p:spTgt spid="25"/>
                                        </p:tgtEl>
                                        <p:attrNameLst>
                                          <p:attrName>ppt_h</p:attrName>
                                        </p:attrNameLst>
                                      </p:cBhvr>
                                      <p:tavLst>
                                        <p:tav tm="0">
                                          <p:val>
                                            <p:fltVal val="0"/>
                                          </p:val>
                                        </p:tav>
                                        <p:tav tm="100000">
                                          <p:val>
                                            <p:strVal val="#ppt_h"/>
                                          </p:val>
                                        </p:tav>
                                      </p:tavLst>
                                    </p:anim>
                                    <p:animEffect transition="in" filter="fade">
                                      <p:cBhvr>
                                        <p:cTn id="46" dur="500"/>
                                        <p:tgtEl>
                                          <p:spTgt spid="25"/>
                                        </p:tgtEl>
                                      </p:cBhvr>
                                    </p:animEffect>
                                  </p:childTnLst>
                                </p:cTn>
                              </p:par>
                            </p:childTnLst>
                          </p:cTn>
                        </p:par>
                        <p:par>
                          <p:cTn id="47" fill="hold">
                            <p:stCondLst>
                              <p:cond delay="2000"/>
                            </p:stCondLst>
                            <p:childTnLst>
                              <p:par>
                                <p:cTn id="48" presetID="53" presetClass="entr" presetSubtype="16" fill="hold" nodeType="afterEffect">
                                  <p:stCondLst>
                                    <p:cond delay="0"/>
                                  </p:stCondLst>
                                  <p:childTnLst>
                                    <p:set>
                                      <p:cBhvr>
                                        <p:cTn id="49" dur="1" fill="hold">
                                          <p:stCondLst>
                                            <p:cond delay="0"/>
                                          </p:stCondLst>
                                        </p:cTn>
                                        <p:tgtEl>
                                          <p:spTgt spid="22"/>
                                        </p:tgtEl>
                                        <p:attrNameLst>
                                          <p:attrName>style.visibility</p:attrName>
                                        </p:attrNameLst>
                                      </p:cBhvr>
                                      <p:to>
                                        <p:strVal val="visible"/>
                                      </p:to>
                                    </p:set>
                                    <p:anim calcmode="lin" valueType="num">
                                      <p:cBhvr>
                                        <p:cTn id="50" dur="500" fill="hold"/>
                                        <p:tgtEl>
                                          <p:spTgt spid="22"/>
                                        </p:tgtEl>
                                        <p:attrNameLst>
                                          <p:attrName>ppt_w</p:attrName>
                                        </p:attrNameLst>
                                      </p:cBhvr>
                                      <p:tavLst>
                                        <p:tav tm="0">
                                          <p:val>
                                            <p:fltVal val="0"/>
                                          </p:val>
                                        </p:tav>
                                        <p:tav tm="100000">
                                          <p:val>
                                            <p:strVal val="#ppt_w"/>
                                          </p:val>
                                        </p:tav>
                                      </p:tavLst>
                                    </p:anim>
                                    <p:anim calcmode="lin" valueType="num">
                                      <p:cBhvr>
                                        <p:cTn id="51" dur="500" fill="hold"/>
                                        <p:tgtEl>
                                          <p:spTgt spid="22"/>
                                        </p:tgtEl>
                                        <p:attrNameLst>
                                          <p:attrName>ppt_h</p:attrName>
                                        </p:attrNameLst>
                                      </p:cBhvr>
                                      <p:tavLst>
                                        <p:tav tm="0">
                                          <p:val>
                                            <p:fltVal val="0"/>
                                          </p:val>
                                        </p:tav>
                                        <p:tav tm="100000">
                                          <p:val>
                                            <p:strVal val="#ppt_h"/>
                                          </p:val>
                                        </p:tav>
                                      </p:tavLst>
                                    </p:anim>
                                    <p:animEffect transition="in" filter="fade">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518076" y="1894465"/>
            <a:ext cx="2676525" cy="1391915"/>
            <a:chOff x="4546600" y="2197116"/>
            <a:chExt cx="3568700" cy="1855887"/>
          </a:xfrm>
        </p:grpSpPr>
        <p:sp>
          <p:nvSpPr>
            <p:cNvPr id="3" name="矩形 2"/>
            <p:cNvSpPr/>
            <p:nvPr/>
          </p:nvSpPr>
          <p:spPr>
            <a:xfrm>
              <a:off x="4839552" y="2197116"/>
              <a:ext cx="3275748" cy="787908"/>
            </a:xfrm>
            <a:prstGeom prst="rect">
              <a:avLst/>
            </a:prstGeom>
          </p:spPr>
          <p:txBody>
            <a:bodyPr wrap="square">
              <a:spAutoFit/>
              <a:scene3d>
                <a:camera prst="orthographicFront"/>
                <a:lightRig rig="threePt" dir="t"/>
              </a:scene3d>
              <a:sp3d contourW="12700"/>
            </a:bodyPr>
            <a:lstStyle/>
            <a:p>
              <a:pPr>
                <a:lnSpc>
                  <a:spcPct val="120000"/>
                </a:lnSpc>
              </a:pPr>
              <a:r>
                <a:rPr lang="en-US" altLang="zh-CN" sz="2700" dirty="0">
                  <a:solidFill>
                    <a:schemeClr val="tx2">
                      <a:lumMod val="75000"/>
                      <a:lumOff val="25000"/>
                    </a:schemeClr>
                  </a:solidFill>
                </a:rPr>
                <a:t>PART 04</a:t>
              </a:r>
              <a:endParaRPr lang="zh-CN" altLang="en-US" sz="2700" dirty="0">
                <a:solidFill>
                  <a:schemeClr val="tx2">
                    <a:lumMod val="75000"/>
                    <a:lumOff val="25000"/>
                  </a:schemeClr>
                </a:solidFill>
              </a:endParaRPr>
            </a:p>
          </p:txBody>
        </p:sp>
        <p:sp>
          <p:nvSpPr>
            <p:cNvPr id="4" name="矩形 3"/>
            <p:cNvSpPr/>
            <p:nvPr/>
          </p:nvSpPr>
          <p:spPr>
            <a:xfrm>
              <a:off x="4826852" y="2744355"/>
              <a:ext cx="3086433" cy="935641"/>
            </a:xfrm>
            <a:prstGeom prst="rect">
              <a:avLst/>
            </a:prstGeom>
          </p:spPr>
          <p:txBody>
            <a:bodyPr wrap="square">
              <a:spAutoFit/>
              <a:scene3d>
                <a:camera prst="orthographicFront"/>
                <a:lightRig rig="threePt" dir="t"/>
              </a:scene3d>
              <a:sp3d contourW="12700"/>
            </a:bodyPr>
            <a:lstStyle/>
            <a:p>
              <a:pPr>
                <a:lnSpc>
                  <a:spcPct val="120000"/>
                </a:lnSpc>
              </a:pPr>
              <a:r>
                <a:rPr lang="zh-CN" altLang="en-US" sz="3300" b="1" dirty="0">
                  <a:solidFill>
                    <a:schemeClr val="tx2">
                      <a:lumMod val="90000"/>
                      <a:lumOff val="10000"/>
                    </a:schemeClr>
                  </a:solidFill>
                </a:rPr>
                <a:t>品牌故事</a:t>
              </a:r>
            </a:p>
          </p:txBody>
        </p:sp>
        <p:sp>
          <p:nvSpPr>
            <p:cNvPr id="5" name="文本框 4"/>
            <p:cNvSpPr txBox="1"/>
            <p:nvPr/>
          </p:nvSpPr>
          <p:spPr>
            <a:xfrm>
              <a:off x="4839552" y="3579027"/>
              <a:ext cx="2964731" cy="473976"/>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500" dirty="0">
                  <a:solidFill>
                    <a:schemeClr val="tx2">
                      <a:lumMod val="75000"/>
                      <a:lumOff val="25000"/>
                    </a:schemeClr>
                  </a:solidFill>
                  <a:latin typeface="+mj-ea"/>
                  <a:ea typeface="+mj-ea"/>
                </a:rPr>
                <a:t>MARKET ANALYSIS</a:t>
              </a:r>
            </a:p>
          </p:txBody>
        </p:sp>
        <p:cxnSp>
          <p:nvCxnSpPr>
            <p:cNvPr id="6" name="直接连接符 5"/>
            <p:cNvCxnSpPr/>
            <p:nvPr/>
          </p:nvCxnSpPr>
          <p:spPr>
            <a:xfrm>
              <a:off x="4546600" y="2349500"/>
              <a:ext cx="0" cy="1562100"/>
            </a:xfrm>
            <a:prstGeom prst="line">
              <a:avLst/>
            </a:prstGeom>
            <a:ln w="76200"/>
          </p:spPr>
          <p:style>
            <a:lnRef idx="1">
              <a:schemeClr val="accent1"/>
            </a:lnRef>
            <a:fillRef idx="0">
              <a:schemeClr val="accent1"/>
            </a:fillRef>
            <a:effectRef idx="0">
              <a:schemeClr val="accent1"/>
            </a:effectRef>
            <a:fontRef idx="minor">
              <a:schemeClr val="tx1"/>
            </a:fontRef>
          </p:style>
        </p:cxnSp>
      </p:grpSp>
      <p:pic>
        <p:nvPicPr>
          <p:cNvPr id="8" name="Picture 2" descr="E:\PPT改稿\商务\bp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176" y="1009818"/>
            <a:ext cx="3989874" cy="3359944"/>
          </a:xfrm>
          <a:prstGeom prst="rect">
            <a:avLst/>
          </a:prstGeom>
          <a:noFill/>
          <a:effectLst>
            <a:outerShdw blurRad="50800" dist="38100" dir="2700000" algn="tl" rotWithShape="0">
              <a:prstClr val="black">
                <a:alpha val="27000"/>
              </a:prstClr>
            </a:outerShdw>
          </a:effectLst>
          <a:extLst>
            <a:ext uri="{909E8E84-426E-40DD-AFC4-6F175D3DCCD1}">
              <a14:hiddenFill xmlns:a14="http://schemas.microsoft.com/office/drawing/2010/main">
                <a:solidFill>
                  <a:srgbClr val="FFFFFF"/>
                </a:solidFill>
              </a14:hiddenFill>
            </a:ext>
          </a:extLst>
        </p:spPr>
      </p:pic>
      <p:pic>
        <p:nvPicPr>
          <p:cNvPr id="9" name="Picture 3" descr="E:\PPT改稿\未标46题-1 副本.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7998618" y="261937"/>
            <a:ext cx="878682" cy="585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9008581"/>
      </p:ext>
    </p:extLst>
  </p:cSld>
  <p:clrMapOvr>
    <a:masterClrMapping/>
  </p:clrMapOvr>
  <mc:AlternateContent xmlns:mc="http://schemas.openxmlformats.org/markup-compatibility/2006" xmlns:p14="http://schemas.microsoft.com/office/powerpoint/2010/main">
    <mc:Choice Requires="p14">
      <p:transition spd="slow" p14:dur="1100" advTm="3000">
        <p14:switch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p:tgtEl>
                                          <p:spTgt spid="2"/>
                                        </p:tgtEl>
                                        <p:attrNameLst>
                                          <p:attrName>ppt_x</p:attrName>
                                        </p:attrNameLst>
                                      </p:cBhvr>
                                      <p:tavLst>
                                        <p:tav tm="0">
                                          <p:val>
                                            <p:strVal val="#ppt_x-#ppt_w*1.125000"/>
                                          </p:val>
                                        </p:tav>
                                        <p:tav tm="100000">
                                          <p:val>
                                            <p:strVal val="#ppt_x"/>
                                          </p:val>
                                        </p:tav>
                                      </p:tavLst>
                                    </p:anim>
                                    <p:animEffect transition="in" filter="wipe(righ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îṥļîḑé-Rectangle: Rounded Corners 26"/>
          <p:cNvSpPr/>
          <p:nvPr/>
        </p:nvSpPr>
        <p:spPr>
          <a:xfrm>
            <a:off x="4725011" y="1663798"/>
            <a:ext cx="3943013" cy="3064913"/>
          </a:xfrm>
          <a:prstGeom prst="roundRect">
            <a:avLst>
              <a:gd name="adj" fmla="val 5694"/>
            </a:avLst>
          </a:prstGeom>
          <a:solidFill>
            <a:schemeClr val="bg1"/>
          </a:solidFill>
          <a:ln w="1905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pic>
        <p:nvPicPr>
          <p:cNvPr id="26" name="图片 25">
            <a:extLst>
              <a:ext uri="{FF2B5EF4-FFF2-40B4-BE49-F238E27FC236}">
                <a16:creationId xmlns:a16="http://schemas.microsoft.com/office/drawing/2014/main" id="{AA3C45AB-8E07-2340-B694-0A7A38177319}"/>
              </a:ext>
            </a:extLst>
          </p:cNvPr>
          <p:cNvPicPr>
            <a:picLocks noChangeAspect="1"/>
          </p:cNvPicPr>
          <p:nvPr/>
        </p:nvPicPr>
        <p:blipFill>
          <a:blip r:embed="rId3"/>
          <a:stretch>
            <a:fillRect/>
          </a:stretch>
        </p:blipFill>
        <p:spPr>
          <a:xfrm>
            <a:off x="5405524" y="1725949"/>
            <a:ext cx="2608458" cy="2932490"/>
          </a:xfrm>
          <a:prstGeom prst="rect">
            <a:avLst/>
          </a:prstGeom>
        </p:spPr>
      </p:pic>
      <p:sp>
        <p:nvSpPr>
          <p:cNvPr id="23" name="矩形 22"/>
          <p:cNvSpPr/>
          <p:nvPr/>
        </p:nvSpPr>
        <p:spPr>
          <a:xfrm>
            <a:off x="256670" y="191209"/>
            <a:ext cx="2566540" cy="567848"/>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smtClean="0">
                <a:solidFill>
                  <a:schemeClr val="tx2">
                    <a:lumMod val="90000"/>
                    <a:lumOff val="10000"/>
                  </a:schemeClr>
                </a:solidFill>
              </a:rPr>
              <a:t>需求确认、细化</a:t>
            </a:r>
            <a:endParaRPr lang="zh-CN" altLang="en-US" sz="2700" b="1" dirty="0">
              <a:solidFill>
                <a:schemeClr val="tx2">
                  <a:lumMod val="90000"/>
                  <a:lumOff val="10000"/>
                </a:schemeClr>
              </a:solidFill>
            </a:endParaRPr>
          </a:p>
        </p:txBody>
      </p:sp>
      <p:sp>
        <p:nvSpPr>
          <p:cNvPr id="15" name="îṥļîḑé-Rectangle: Rounded Corners 5"/>
          <p:cNvSpPr/>
          <p:nvPr/>
        </p:nvSpPr>
        <p:spPr>
          <a:xfrm>
            <a:off x="445770" y="1663798"/>
            <a:ext cx="3941720" cy="3056792"/>
          </a:xfrm>
          <a:prstGeom prst="roundRect">
            <a:avLst>
              <a:gd name="adj" fmla="val 5694"/>
            </a:avLst>
          </a:prstGeom>
          <a:solidFill>
            <a:schemeClr val="bg1"/>
          </a:solidFill>
          <a:ln w="190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16" name="椭圆 15"/>
          <p:cNvSpPr/>
          <p:nvPr/>
        </p:nvSpPr>
        <p:spPr>
          <a:xfrm>
            <a:off x="2056678" y="1331826"/>
            <a:ext cx="573620" cy="573619"/>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椭圆 18"/>
          <p:cNvSpPr/>
          <p:nvPr/>
        </p:nvSpPr>
        <p:spPr>
          <a:xfrm>
            <a:off x="6340188" y="1331826"/>
            <a:ext cx="573620" cy="573619"/>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椭圆 11"/>
          <p:cNvSpPr/>
          <p:nvPr/>
        </p:nvSpPr>
        <p:spPr>
          <a:xfrm>
            <a:off x="6515787" y="1482357"/>
            <a:ext cx="250773" cy="250395"/>
          </a:xfrm>
          <a:custGeom>
            <a:avLst/>
            <a:gdLst>
              <a:gd name="T0" fmla="*/ 6597 w 6827"/>
              <a:gd name="T1" fmla="*/ 449 h 6827"/>
              <a:gd name="T2" fmla="*/ 6377 w 6827"/>
              <a:gd name="T3" fmla="*/ 449 h 6827"/>
              <a:gd name="T4" fmla="*/ 6377 w 6827"/>
              <a:gd name="T5" fmla="*/ 230 h 6827"/>
              <a:gd name="T6" fmla="*/ 6148 w 6827"/>
              <a:gd name="T7" fmla="*/ 0 h 6827"/>
              <a:gd name="T8" fmla="*/ 5918 w 6827"/>
              <a:gd name="T9" fmla="*/ 230 h 6827"/>
              <a:gd name="T10" fmla="*/ 5918 w 6827"/>
              <a:gd name="T11" fmla="*/ 584 h 6827"/>
              <a:gd name="T12" fmla="*/ 5877 w 6827"/>
              <a:gd name="T13" fmla="*/ 625 h 6827"/>
              <a:gd name="T14" fmla="*/ 5665 w 6827"/>
              <a:gd name="T15" fmla="*/ 483 h 6827"/>
              <a:gd name="T16" fmla="*/ 5435 w 6827"/>
              <a:gd name="T17" fmla="*/ 713 h 6827"/>
              <a:gd name="T18" fmla="*/ 5435 w 6827"/>
              <a:gd name="T19" fmla="*/ 1067 h 6827"/>
              <a:gd name="T20" fmla="*/ 5260 w 6827"/>
              <a:gd name="T21" fmla="*/ 1242 h 6827"/>
              <a:gd name="T22" fmla="*/ 3180 w 6827"/>
              <a:gd name="T23" fmla="*/ 466 h 6827"/>
              <a:gd name="T24" fmla="*/ 0 w 6827"/>
              <a:gd name="T25" fmla="*/ 3646 h 6827"/>
              <a:gd name="T26" fmla="*/ 970 w 6827"/>
              <a:gd name="T27" fmla="*/ 5931 h 6827"/>
              <a:gd name="T28" fmla="*/ 465 w 6827"/>
              <a:gd name="T29" fmla="*/ 6317 h 6827"/>
              <a:gd name="T30" fmla="*/ 422 w 6827"/>
              <a:gd name="T31" fmla="*/ 6639 h 6827"/>
              <a:gd name="T32" fmla="*/ 604 w 6827"/>
              <a:gd name="T33" fmla="*/ 6729 h 6827"/>
              <a:gd name="T34" fmla="*/ 744 w 6827"/>
              <a:gd name="T35" fmla="*/ 6682 h 6827"/>
              <a:gd name="T36" fmla="*/ 1332 w 6827"/>
              <a:gd name="T37" fmla="*/ 6233 h 6827"/>
              <a:gd name="T38" fmla="*/ 3180 w 6827"/>
              <a:gd name="T39" fmla="*/ 6827 h 6827"/>
              <a:gd name="T40" fmla="*/ 5029 w 6827"/>
              <a:gd name="T41" fmla="*/ 6233 h 6827"/>
              <a:gd name="T42" fmla="*/ 5617 w 6827"/>
              <a:gd name="T43" fmla="*/ 6682 h 6827"/>
              <a:gd name="T44" fmla="*/ 5756 w 6827"/>
              <a:gd name="T45" fmla="*/ 6729 h 6827"/>
              <a:gd name="T46" fmla="*/ 5939 w 6827"/>
              <a:gd name="T47" fmla="*/ 6639 h 6827"/>
              <a:gd name="T48" fmla="*/ 5896 w 6827"/>
              <a:gd name="T49" fmla="*/ 6317 h 6827"/>
              <a:gd name="T50" fmla="*/ 5390 w 6827"/>
              <a:gd name="T51" fmla="*/ 5931 h 6827"/>
              <a:gd name="T52" fmla="*/ 6361 w 6827"/>
              <a:gd name="T53" fmla="*/ 3646 h 6827"/>
              <a:gd name="T54" fmla="*/ 5585 w 6827"/>
              <a:gd name="T55" fmla="*/ 1567 h 6827"/>
              <a:gd name="T56" fmla="*/ 5760 w 6827"/>
              <a:gd name="T57" fmla="*/ 1391 h 6827"/>
              <a:gd name="T58" fmla="*/ 6114 w 6827"/>
              <a:gd name="T59" fmla="*/ 1391 h 6827"/>
              <a:gd name="T60" fmla="*/ 6344 w 6827"/>
              <a:gd name="T61" fmla="*/ 1162 h 6827"/>
              <a:gd name="T62" fmla="*/ 6202 w 6827"/>
              <a:gd name="T63" fmla="*/ 950 h 6827"/>
              <a:gd name="T64" fmla="*/ 6243 w 6827"/>
              <a:gd name="T65" fmla="*/ 908 h 6827"/>
              <a:gd name="T66" fmla="*/ 6597 w 6827"/>
              <a:gd name="T67" fmla="*/ 908 h 6827"/>
              <a:gd name="T68" fmla="*/ 6827 w 6827"/>
              <a:gd name="T69" fmla="*/ 679 h 6827"/>
              <a:gd name="T70" fmla="*/ 6597 w 6827"/>
              <a:gd name="T71" fmla="*/ 449 h 6827"/>
              <a:gd name="T72" fmla="*/ 5901 w 6827"/>
              <a:gd name="T73" fmla="*/ 3646 h 6827"/>
              <a:gd name="T74" fmla="*/ 3180 w 6827"/>
              <a:gd name="T75" fmla="*/ 6367 h 6827"/>
              <a:gd name="T76" fmla="*/ 459 w 6827"/>
              <a:gd name="T77" fmla="*/ 3646 h 6827"/>
              <a:gd name="T78" fmla="*/ 3180 w 6827"/>
              <a:gd name="T79" fmla="*/ 925 h 6827"/>
              <a:gd name="T80" fmla="*/ 4934 w 6827"/>
              <a:gd name="T81" fmla="*/ 1568 h 6827"/>
              <a:gd name="T82" fmla="*/ 4358 w 6827"/>
              <a:gd name="T83" fmla="*/ 2144 h 6827"/>
              <a:gd name="T84" fmla="*/ 3180 w 6827"/>
              <a:gd name="T85" fmla="*/ 1736 h 6827"/>
              <a:gd name="T86" fmla="*/ 1270 w 6827"/>
              <a:gd name="T87" fmla="*/ 3646 h 6827"/>
              <a:gd name="T88" fmla="*/ 3180 w 6827"/>
              <a:gd name="T89" fmla="*/ 5556 h 6827"/>
              <a:gd name="T90" fmla="*/ 5090 w 6827"/>
              <a:gd name="T91" fmla="*/ 3646 h 6827"/>
              <a:gd name="T92" fmla="*/ 4683 w 6827"/>
              <a:gd name="T93" fmla="*/ 2468 h 6827"/>
              <a:gd name="T94" fmla="*/ 5259 w 6827"/>
              <a:gd name="T95" fmla="*/ 1892 h 6827"/>
              <a:gd name="T96" fmla="*/ 5901 w 6827"/>
              <a:gd name="T97" fmla="*/ 3646 h 6827"/>
              <a:gd name="T98" fmla="*/ 3180 w 6827"/>
              <a:gd name="T99" fmla="*/ 4259 h 6827"/>
              <a:gd name="T100" fmla="*/ 3793 w 6827"/>
              <a:gd name="T101" fmla="*/ 3646 h 6827"/>
              <a:gd name="T102" fmla="*/ 3744 w 6827"/>
              <a:gd name="T103" fmla="*/ 3407 h 6827"/>
              <a:gd name="T104" fmla="*/ 4355 w 6827"/>
              <a:gd name="T105" fmla="*/ 2796 h 6827"/>
              <a:gd name="T106" fmla="*/ 4631 w 6827"/>
              <a:gd name="T107" fmla="*/ 3646 h 6827"/>
              <a:gd name="T108" fmla="*/ 3180 w 6827"/>
              <a:gd name="T109" fmla="*/ 5097 h 6827"/>
              <a:gd name="T110" fmla="*/ 1730 w 6827"/>
              <a:gd name="T111" fmla="*/ 3646 h 6827"/>
              <a:gd name="T112" fmla="*/ 3180 w 6827"/>
              <a:gd name="T113" fmla="*/ 2196 h 6827"/>
              <a:gd name="T114" fmla="*/ 4030 w 6827"/>
              <a:gd name="T115" fmla="*/ 2471 h 6827"/>
              <a:gd name="T116" fmla="*/ 3419 w 6827"/>
              <a:gd name="T117" fmla="*/ 3083 h 6827"/>
              <a:gd name="T118" fmla="*/ 3180 w 6827"/>
              <a:gd name="T119" fmla="*/ 3034 h 6827"/>
              <a:gd name="T120" fmla="*/ 2568 w 6827"/>
              <a:gd name="T121" fmla="*/ 3646 h 6827"/>
              <a:gd name="T122" fmla="*/ 3180 w 6827"/>
              <a:gd name="T123" fmla="*/ 4259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827" h="6827">
                <a:moveTo>
                  <a:pt x="6597" y="449"/>
                </a:moveTo>
                <a:lnTo>
                  <a:pt x="6377" y="449"/>
                </a:lnTo>
                <a:lnTo>
                  <a:pt x="6377" y="230"/>
                </a:lnTo>
                <a:cubicBezTo>
                  <a:pt x="6377" y="103"/>
                  <a:pt x="6275" y="0"/>
                  <a:pt x="6148" y="0"/>
                </a:cubicBezTo>
                <a:cubicBezTo>
                  <a:pt x="6021" y="0"/>
                  <a:pt x="5918" y="103"/>
                  <a:pt x="5918" y="230"/>
                </a:cubicBezTo>
                <a:lnTo>
                  <a:pt x="5918" y="584"/>
                </a:lnTo>
                <a:lnTo>
                  <a:pt x="5877" y="625"/>
                </a:lnTo>
                <a:cubicBezTo>
                  <a:pt x="5843" y="542"/>
                  <a:pt x="5761" y="483"/>
                  <a:pt x="5665" y="483"/>
                </a:cubicBezTo>
                <a:cubicBezTo>
                  <a:pt x="5538" y="483"/>
                  <a:pt x="5435" y="586"/>
                  <a:pt x="5435" y="713"/>
                </a:cubicBezTo>
                <a:lnTo>
                  <a:pt x="5435" y="1067"/>
                </a:lnTo>
                <a:lnTo>
                  <a:pt x="5260" y="1242"/>
                </a:lnTo>
                <a:cubicBezTo>
                  <a:pt x="4702" y="759"/>
                  <a:pt x="3975" y="466"/>
                  <a:pt x="3180" y="466"/>
                </a:cubicBezTo>
                <a:cubicBezTo>
                  <a:pt x="1427" y="466"/>
                  <a:pt x="0" y="1893"/>
                  <a:pt x="0" y="3646"/>
                </a:cubicBezTo>
                <a:cubicBezTo>
                  <a:pt x="0" y="4542"/>
                  <a:pt x="372" y="5352"/>
                  <a:pt x="970" y="5931"/>
                </a:cubicBezTo>
                <a:lnTo>
                  <a:pt x="465" y="6317"/>
                </a:lnTo>
                <a:cubicBezTo>
                  <a:pt x="364" y="6394"/>
                  <a:pt x="345" y="6538"/>
                  <a:pt x="422" y="6639"/>
                </a:cubicBezTo>
                <a:cubicBezTo>
                  <a:pt x="467" y="6698"/>
                  <a:pt x="535" y="6729"/>
                  <a:pt x="604" y="6729"/>
                </a:cubicBezTo>
                <a:cubicBezTo>
                  <a:pt x="653" y="6729"/>
                  <a:pt x="702" y="6714"/>
                  <a:pt x="744" y="6682"/>
                </a:cubicBezTo>
                <a:lnTo>
                  <a:pt x="1332" y="6233"/>
                </a:lnTo>
                <a:cubicBezTo>
                  <a:pt x="1853" y="6606"/>
                  <a:pt x="2491" y="6827"/>
                  <a:pt x="3180" y="6827"/>
                </a:cubicBezTo>
                <a:cubicBezTo>
                  <a:pt x="3869" y="6827"/>
                  <a:pt x="4508" y="6606"/>
                  <a:pt x="5029" y="6233"/>
                </a:cubicBezTo>
                <a:lnTo>
                  <a:pt x="5617" y="6682"/>
                </a:lnTo>
                <a:cubicBezTo>
                  <a:pt x="5659" y="6714"/>
                  <a:pt x="5708" y="6729"/>
                  <a:pt x="5756" y="6729"/>
                </a:cubicBezTo>
                <a:cubicBezTo>
                  <a:pt x="5825" y="6729"/>
                  <a:pt x="5894" y="6698"/>
                  <a:pt x="5939" y="6639"/>
                </a:cubicBezTo>
                <a:cubicBezTo>
                  <a:pt x="6016" y="6538"/>
                  <a:pt x="5997" y="6394"/>
                  <a:pt x="5896" y="6317"/>
                </a:cubicBezTo>
                <a:lnTo>
                  <a:pt x="5390" y="5931"/>
                </a:lnTo>
                <a:cubicBezTo>
                  <a:pt x="5988" y="5352"/>
                  <a:pt x="6361" y="4542"/>
                  <a:pt x="6361" y="3646"/>
                </a:cubicBezTo>
                <a:cubicBezTo>
                  <a:pt x="6361" y="2852"/>
                  <a:pt x="6068" y="2125"/>
                  <a:pt x="5585" y="1567"/>
                </a:cubicBezTo>
                <a:lnTo>
                  <a:pt x="5760" y="1391"/>
                </a:lnTo>
                <a:lnTo>
                  <a:pt x="6114" y="1391"/>
                </a:lnTo>
                <a:cubicBezTo>
                  <a:pt x="6241" y="1391"/>
                  <a:pt x="6344" y="1289"/>
                  <a:pt x="6344" y="1162"/>
                </a:cubicBezTo>
                <a:cubicBezTo>
                  <a:pt x="6344" y="1066"/>
                  <a:pt x="6285" y="984"/>
                  <a:pt x="6202" y="950"/>
                </a:cubicBezTo>
                <a:lnTo>
                  <a:pt x="6243" y="908"/>
                </a:lnTo>
                <a:lnTo>
                  <a:pt x="6597" y="908"/>
                </a:lnTo>
                <a:cubicBezTo>
                  <a:pt x="6724" y="908"/>
                  <a:pt x="6827" y="806"/>
                  <a:pt x="6827" y="679"/>
                </a:cubicBezTo>
                <a:cubicBezTo>
                  <a:pt x="6827" y="552"/>
                  <a:pt x="6724" y="449"/>
                  <a:pt x="6597" y="449"/>
                </a:cubicBezTo>
                <a:close/>
                <a:moveTo>
                  <a:pt x="5901" y="3646"/>
                </a:moveTo>
                <a:cubicBezTo>
                  <a:pt x="5901" y="5147"/>
                  <a:pt x="4681" y="6367"/>
                  <a:pt x="3180" y="6367"/>
                </a:cubicBezTo>
                <a:cubicBezTo>
                  <a:pt x="1680" y="6367"/>
                  <a:pt x="459" y="5147"/>
                  <a:pt x="459" y="3646"/>
                </a:cubicBezTo>
                <a:cubicBezTo>
                  <a:pt x="459" y="2146"/>
                  <a:pt x="1680" y="925"/>
                  <a:pt x="3180" y="925"/>
                </a:cubicBezTo>
                <a:cubicBezTo>
                  <a:pt x="3848" y="925"/>
                  <a:pt x="4460" y="1167"/>
                  <a:pt x="4934" y="1568"/>
                </a:cubicBezTo>
                <a:lnTo>
                  <a:pt x="4358" y="2144"/>
                </a:lnTo>
                <a:cubicBezTo>
                  <a:pt x="4033" y="1889"/>
                  <a:pt x="3624" y="1736"/>
                  <a:pt x="3180" y="1736"/>
                </a:cubicBezTo>
                <a:cubicBezTo>
                  <a:pt x="2127" y="1736"/>
                  <a:pt x="1270" y="2593"/>
                  <a:pt x="1270" y="3646"/>
                </a:cubicBezTo>
                <a:cubicBezTo>
                  <a:pt x="1270" y="4700"/>
                  <a:pt x="2127" y="5556"/>
                  <a:pt x="3180" y="5556"/>
                </a:cubicBezTo>
                <a:cubicBezTo>
                  <a:pt x="4234" y="5556"/>
                  <a:pt x="5090" y="4700"/>
                  <a:pt x="5090" y="3646"/>
                </a:cubicBezTo>
                <a:cubicBezTo>
                  <a:pt x="5090" y="3202"/>
                  <a:pt x="4938" y="2793"/>
                  <a:pt x="4683" y="2468"/>
                </a:cubicBezTo>
                <a:lnTo>
                  <a:pt x="5259" y="1892"/>
                </a:lnTo>
                <a:cubicBezTo>
                  <a:pt x="5659" y="2366"/>
                  <a:pt x="5901" y="2979"/>
                  <a:pt x="5901" y="3646"/>
                </a:cubicBezTo>
                <a:close/>
                <a:moveTo>
                  <a:pt x="3180" y="4259"/>
                </a:moveTo>
                <a:cubicBezTo>
                  <a:pt x="3518" y="4259"/>
                  <a:pt x="3793" y="3984"/>
                  <a:pt x="3793" y="3646"/>
                </a:cubicBezTo>
                <a:cubicBezTo>
                  <a:pt x="3793" y="3562"/>
                  <a:pt x="3775" y="3481"/>
                  <a:pt x="3744" y="3407"/>
                </a:cubicBezTo>
                <a:lnTo>
                  <a:pt x="4355" y="2796"/>
                </a:lnTo>
                <a:cubicBezTo>
                  <a:pt x="4529" y="3035"/>
                  <a:pt x="4631" y="3329"/>
                  <a:pt x="4631" y="3646"/>
                </a:cubicBezTo>
                <a:cubicBezTo>
                  <a:pt x="4631" y="4446"/>
                  <a:pt x="3980" y="5097"/>
                  <a:pt x="3180" y="5097"/>
                </a:cubicBezTo>
                <a:cubicBezTo>
                  <a:pt x="2380" y="5097"/>
                  <a:pt x="1730" y="4446"/>
                  <a:pt x="1730" y="3646"/>
                </a:cubicBezTo>
                <a:cubicBezTo>
                  <a:pt x="1730" y="2846"/>
                  <a:pt x="2380" y="2196"/>
                  <a:pt x="3180" y="2196"/>
                </a:cubicBezTo>
                <a:cubicBezTo>
                  <a:pt x="3498" y="2196"/>
                  <a:pt x="3791" y="2298"/>
                  <a:pt x="4030" y="2471"/>
                </a:cubicBezTo>
                <a:lnTo>
                  <a:pt x="3419" y="3083"/>
                </a:lnTo>
                <a:cubicBezTo>
                  <a:pt x="3346" y="3051"/>
                  <a:pt x="3265" y="3034"/>
                  <a:pt x="3180" y="3034"/>
                </a:cubicBezTo>
                <a:cubicBezTo>
                  <a:pt x="2843" y="3034"/>
                  <a:pt x="2568" y="3309"/>
                  <a:pt x="2568" y="3646"/>
                </a:cubicBezTo>
                <a:cubicBezTo>
                  <a:pt x="2568" y="3984"/>
                  <a:pt x="2843" y="4259"/>
                  <a:pt x="3180" y="4259"/>
                </a:cubicBezTo>
                <a:close/>
              </a:path>
            </a:pathLst>
          </a:cu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椭圆 33"/>
          <p:cNvSpPr/>
          <p:nvPr/>
        </p:nvSpPr>
        <p:spPr>
          <a:xfrm>
            <a:off x="2261450" y="1466857"/>
            <a:ext cx="173517" cy="285620"/>
          </a:xfrm>
          <a:custGeom>
            <a:avLst/>
            <a:gdLst>
              <a:gd name="connsiteX0" fmla="*/ 139276 w 369275"/>
              <a:gd name="connsiteY0" fmla="*/ 570066 h 607851"/>
              <a:gd name="connsiteX1" fmla="*/ 156809 w 369275"/>
              <a:gd name="connsiteY1" fmla="*/ 570811 h 607851"/>
              <a:gd name="connsiteX2" fmla="*/ 212465 w 369275"/>
              <a:gd name="connsiteY2" fmla="*/ 570811 h 607851"/>
              <a:gd name="connsiteX3" fmla="*/ 229998 w 369275"/>
              <a:gd name="connsiteY3" fmla="*/ 570066 h 607851"/>
              <a:gd name="connsiteX4" fmla="*/ 230818 w 369275"/>
              <a:gd name="connsiteY4" fmla="*/ 587580 h 607851"/>
              <a:gd name="connsiteX5" fmla="*/ 184637 w 369275"/>
              <a:gd name="connsiteY5" fmla="*/ 607851 h 607851"/>
              <a:gd name="connsiteX6" fmla="*/ 138456 w 369275"/>
              <a:gd name="connsiteY6" fmla="*/ 587580 h 607851"/>
              <a:gd name="connsiteX7" fmla="*/ 139276 w 369275"/>
              <a:gd name="connsiteY7" fmla="*/ 570066 h 607851"/>
              <a:gd name="connsiteX8" fmla="*/ 273919 w 369275"/>
              <a:gd name="connsiteY8" fmla="*/ 497785 h 607851"/>
              <a:gd name="connsiteX9" fmla="*/ 288986 w 369275"/>
              <a:gd name="connsiteY9" fmla="*/ 506874 h 607851"/>
              <a:gd name="connsiteX10" fmla="*/ 279961 w 369275"/>
              <a:gd name="connsiteY10" fmla="*/ 521849 h 607851"/>
              <a:gd name="connsiteX11" fmla="*/ 95356 w 369275"/>
              <a:gd name="connsiteY11" fmla="*/ 567966 h 607851"/>
              <a:gd name="connsiteX12" fmla="*/ 80289 w 369275"/>
              <a:gd name="connsiteY12" fmla="*/ 558951 h 607851"/>
              <a:gd name="connsiteX13" fmla="*/ 89314 w 369275"/>
              <a:gd name="connsiteY13" fmla="*/ 543902 h 607851"/>
              <a:gd name="connsiteX14" fmla="*/ 273919 w 369275"/>
              <a:gd name="connsiteY14" fmla="*/ 497785 h 607851"/>
              <a:gd name="connsiteX15" fmla="*/ 273919 w 369275"/>
              <a:gd name="connsiteY15" fmla="*/ 452696 h 607851"/>
              <a:gd name="connsiteX16" fmla="*/ 288986 w 369275"/>
              <a:gd name="connsiteY16" fmla="*/ 461701 h 607851"/>
              <a:gd name="connsiteX17" fmla="*/ 279961 w 369275"/>
              <a:gd name="connsiteY17" fmla="*/ 476736 h 607851"/>
              <a:gd name="connsiteX18" fmla="*/ 95356 w 369275"/>
              <a:gd name="connsiteY18" fmla="*/ 522731 h 607851"/>
              <a:gd name="connsiteX19" fmla="*/ 80289 w 369275"/>
              <a:gd name="connsiteY19" fmla="*/ 513726 h 607851"/>
              <a:gd name="connsiteX20" fmla="*/ 89314 w 369275"/>
              <a:gd name="connsiteY20" fmla="*/ 498691 h 607851"/>
              <a:gd name="connsiteX21" fmla="*/ 273919 w 369275"/>
              <a:gd name="connsiteY21" fmla="*/ 452696 h 607851"/>
              <a:gd name="connsiteX22" fmla="*/ 184673 w 369275"/>
              <a:gd name="connsiteY22" fmla="*/ 227009 h 607851"/>
              <a:gd name="connsiteX23" fmla="*/ 198173 w 369275"/>
              <a:gd name="connsiteY23" fmla="*/ 227456 h 607851"/>
              <a:gd name="connsiteX24" fmla="*/ 211748 w 369275"/>
              <a:gd name="connsiteY24" fmla="*/ 228947 h 607851"/>
              <a:gd name="connsiteX25" fmla="*/ 225248 w 369275"/>
              <a:gd name="connsiteY25" fmla="*/ 231406 h 607851"/>
              <a:gd name="connsiteX26" fmla="*/ 238674 w 369275"/>
              <a:gd name="connsiteY26" fmla="*/ 234908 h 607851"/>
              <a:gd name="connsiteX27" fmla="*/ 242776 w 369275"/>
              <a:gd name="connsiteY27" fmla="*/ 256593 h 607851"/>
              <a:gd name="connsiteX28" fmla="*/ 241657 w 369275"/>
              <a:gd name="connsiteY28" fmla="*/ 257562 h 607851"/>
              <a:gd name="connsiteX29" fmla="*/ 240464 w 369275"/>
              <a:gd name="connsiteY29" fmla="*/ 258680 h 607851"/>
              <a:gd name="connsiteX30" fmla="*/ 239271 w 369275"/>
              <a:gd name="connsiteY30" fmla="*/ 260021 h 607851"/>
              <a:gd name="connsiteX31" fmla="*/ 238003 w 369275"/>
              <a:gd name="connsiteY31" fmla="*/ 261586 h 607851"/>
              <a:gd name="connsiteX32" fmla="*/ 236735 w 369275"/>
              <a:gd name="connsiteY32" fmla="*/ 263449 h 607851"/>
              <a:gd name="connsiteX33" fmla="*/ 235467 w 369275"/>
              <a:gd name="connsiteY33" fmla="*/ 265461 h 607851"/>
              <a:gd name="connsiteX34" fmla="*/ 234199 w 369275"/>
              <a:gd name="connsiteY34" fmla="*/ 267697 h 607851"/>
              <a:gd name="connsiteX35" fmla="*/ 233080 w 369275"/>
              <a:gd name="connsiteY35" fmla="*/ 269932 h 607851"/>
              <a:gd name="connsiteX36" fmla="*/ 231812 w 369275"/>
              <a:gd name="connsiteY36" fmla="*/ 272615 h 607851"/>
              <a:gd name="connsiteX37" fmla="*/ 230618 w 369275"/>
              <a:gd name="connsiteY37" fmla="*/ 275521 h 607851"/>
              <a:gd name="connsiteX38" fmla="*/ 229425 w 369275"/>
              <a:gd name="connsiteY38" fmla="*/ 278726 h 607851"/>
              <a:gd name="connsiteX39" fmla="*/ 228232 w 369275"/>
              <a:gd name="connsiteY39" fmla="*/ 282079 h 607851"/>
              <a:gd name="connsiteX40" fmla="*/ 227113 w 369275"/>
              <a:gd name="connsiteY40" fmla="*/ 285656 h 607851"/>
              <a:gd name="connsiteX41" fmla="*/ 225994 w 369275"/>
              <a:gd name="connsiteY41" fmla="*/ 289457 h 607851"/>
              <a:gd name="connsiteX42" fmla="*/ 224950 w 369275"/>
              <a:gd name="connsiteY42" fmla="*/ 293555 h 607851"/>
              <a:gd name="connsiteX43" fmla="*/ 223906 w 369275"/>
              <a:gd name="connsiteY43" fmla="*/ 297803 h 607851"/>
              <a:gd name="connsiteX44" fmla="*/ 222936 w 369275"/>
              <a:gd name="connsiteY44" fmla="*/ 302274 h 607851"/>
              <a:gd name="connsiteX45" fmla="*/ 221071 w 369275"/>
              <a:gd name="connsiteY45" fmla="*/ 311813 h 607851"/>
              <a:gd name="connsiteX46" fmla="*/ 219430 w 369275"/>
              <a:gd name="connsiteY46" fmla="*/ 322245 h 607851"/>
              <a:gd name="connsiteX47" fmla="*/ 218237 w 369275"/>
              <a:gd name="connsiteY47" fmla="*/ 330964 h 607851"/>
              <a:gd name="connsiteX48" fmla="*/ 216969 w 369275"/>
              <a:gd name="connsiteY48" fmla="*/ 342887 h 607851"/>
              <a:gd name="connsiteX49" fmla="*/ 215776 w 369275"/>
              <a:gd name="connsiteY49" fmla="*/ 355630 h 607851"/>
              <a:gd name="connsiteX50" fmla="*/ 214880 w 369275"/>
              <a:gd name="connsiteY50" fmla="*/ 369193 h 607851"/>
              <a:gd name="connsiteX51" fmla="*/ 201753 w 369275"/>
              <a:gd name="connsiteY51" fmla="*/ 380818 h 607851"/>
              <a:gd name="connsiteX52" fmla="*/ 190117 w 369275"/>
              <a:gd name="connsiteY52" fmla="*/ 367702 h 607851"/>
              <a:gd name="connsiteX53" fmla="*/ 191385 w 369275"/>
              <a:gd name="connsiteY53" fmla="*/ 349221 h 607851"/>
              <a:gd name="connsiteX54" fmla="*/ 192206 w 369275"/>
              <a:gd name="connsiteY54" fmla="*/ 340428 h 607851"/>
              <a:gd name="connsiteX55" fmla="*/ 193101 w 369275"/>
              <a:gd name="connsiteY55" fmla="*/ 332007 h 607851"/>
              <a:gd name="connsiteX56" fmla="*/ 194071 w 369275"/>
              <a:gd name="connsiteY56" fmla="*/ 323959 h 607851"/>
              <a:gd name="connsiteX57" fmla="*/ 194816 w 369275"/>
              <a:gd name="connsiteY57" fmla="*/ 318743 h 607851"/>
              <a:gd name="connsiteX58" fmla="*/ 196010 w 369275"/>
              <a:gd name="connsiteY58" fmla="*/ 311216 h 607851"/>
              <a:gd name="connsiteX59" fmla="*/ 197203 w 369275"/>
              <a:gd name="connsiteY59" fmla="*/ 303988 h 607851"/>
              <a:gd name="connsiteX60" fmla="*/ 198620 w 369275"/>
              <a:gd name="connsiteY60" fmla="*/ 297132 h 607851"/>
              <a:gd name="connsiteX61" fmla="*/ 200038 w 369275"/>
              <a:gd name="connsiteY61" fmla="*/ 290574 h 607851"/>
              <a:gd name="connsiteX62" fmla="*/ 201604 w 369275"/>
              <a:gd name="connsiteY62" fmla="*/ 284389 h 607851"/>
              <a:gd name="connsiteX63" fmla="*/ 203319 w 369275"/>
              <a:gd name="connsiteY63" fmla="*/ 278502 h 607851"/>
              <a:gd name="connsiteX64" fmla="*/ 205110 w 369275"/>
              <a:gd name="connsiteY64" fmla="*/ 272839 h 607851"/>
              <a:gd name="connsiteX65" fmla="*/ 207049 w 369275"/>
              <a:gd name="connsiteY65" fmla="*/ 267548 h 607851"/>
              <a:gd name="connsiteX66" fmla="*/ 209137 w 369275"/>
              <a:gd name="connsiteY66" fmla="*/ 262629 h 607851"/>
              <a:gd name="connsiteX67" fmla="*/ 211300 w 369275"/>
              <a:gd name="connsiteY67" fmla="*/ 257935 h 607851"/>
              <a:gd name="connsiteX68" fmla="*/ 212419 w 369275"/>
              <a:gd name="connsiteY68" fmla="*/ 255848 h 607851"/>
              <a:gd name="connsiteX69" fmla="*/ 213240 w 369275"/>
              <a:gd name="connsiteY69" fmla="*/ 254358 h 607851"/>
              <a:gd name="connsiteX70" fmla="*/ 208093 w 369275"/>
              <a:gd name="connsiteY70" fmla="*/ 253538 h 607851"/>
              <a:gd name="connsiteX71" fmla="*/ 196383 w 369275"/>
              <a:gd name="connsiteY71" fmla="*/ 252197 h 607851"/>
              <a:gd name="connsiteX72" fmla="*/ 184673 w 369275"/>
              <a:gd name="connsiteY72" fmla="*/ 251824 h 607851"/>
              <a:gd name="connsiteX73" fmla="*/ 172962 w 369275"/>
              <a:gd name="connsiteY73" fmla="*/ 252197 h 607851"/>
              <a:gd name="connsiteX74" fmla="*/ 161252 w 369275"/>
              <a:gd name="connsiteY74" fmla="*/ 253538 h 607851"/>
              <a:gd name="connsiteX75" fmla="*/ 156106 w 369275"/>
              <a:gd name="connsiteY75" fmla="*/ 254358 h 607851"/>
              <a:gd name="connsiteX76" fmla="*/ 157001 w 369275"/>
              <a:gd name="connsiteY76" fmla="*/ 255848 h 607851"/>
              <a:gd name="connsiteX77" fmla="*/ 158045 w 369275"/>
              <a:gd name="connsiteY77" fmla="*/ 257935 h 607851"/>
              <a:gd name="connsiteX78" fmla="*/ 160208 w 369275"/>
              <a:gd name="connsiteY78" fmla="*/ 262629 h 607851"/>
              <a:gd name="connsiteX79" fmla="*/ 162296 w 369275"/>
              <a:gd name="connsiteY79" fmla="*/ 267548 h 607851"/>
              <a:gd name="connsiteX80" fmla="*/ 164236 w 369275"/>
              <a:gd name="connsiteY80" fmla="*/ 272839 h 607851"/>
              <a:gd name="connsiteX81" fmla="*/ 166026 w 369275"/>
              <a:gd name="connsiteY81" fmla="*/ 278502 h 607851"/>
              <a:gd name="connsiteX82" fmla="*/ 167741 w 369275"/>
              <a:gd name="connsiteY82" fmla="*/ 284389 h 607851"/>
              <a:gd name="connsiteX83" fmla="*/ 169308 w 369275"/>
              <a:gd name="connsiteY83" fmla="*/ 290574 h 607851"/>
              <a:gd name="connsiteX84" fmla="*/ 170725 w 369275"/>
              <a:gd name="connsiteY84" fmla="*/ 297132 h 607851"/>
              <a:gd name="connsiteX85" fmla="*/ 172142 w 369275"/>
              <a:gd name="connsiteY85" fmla="*/ 303988 h 607851"/>
              <a:gd name="connsiteX86" fmla="*/ 173410 w 369275"/>
              <a:gd name="connsiteY86" fmla="*/ 311216 h 607851"/>
              <a:gd name="connsiteX87" fmla="*/ 174529 w 369275"/>
              <a:gd name="connsiteY87" fmla="*/ 318743 h 607851"/>
              <a:gd name="connsiteX88" fmla="*/ 176244 w 369275"/>
              <a:gd name="connsiteY88" fmla="*/ 332007 h 607851"/>
              <a:gd name="connsiteX89" fmla="*/ 177960 w 369275"/>
              <a:gd name="connsiteY89" fmla="*/ 349221 h 607851"/>
              <a:gd name="connsiteX90" fmla="*/ 179228 w 369275"/>
              <a:gd name="connsiteY90" fmla="*/ 367702 h 607851"/>
              <a:gd name="connsiteX91" fmla="*/ 167592 w 369275"/>
              <a:gd name="connsiteY91" fmla="*/ 380818 h 607851"/>
              <a:gd name="connsiteX92" fmla="*/ 154465 w 369275"/>
              <a:gd name="connsiteY92" fmla="*/ 369193 h 607851"/>
              <a:gd name="connsiteX93" fmla="*/ 153570 w 369275"/>
              <a:gd name="connsiteY93" fmla="*/ 355630 h 607851"/>
              <a:gd name="connsiteX94" fmla="*/ 152451 w 369275"/>
              <a:gd name="connsiteY94" fmla="*/ 342887 h 607851"/>
              <a:gd name="connsiteX95" fmla="*/ 151108 w 369275"/>
              <a:gd name="connsiteY95" fmla="*/ 330964 h 607851"/>
              <a:gd name="connsiteX96" fmla="*/ 149915 w 369275"/>
              <a:gd name="connsiteY96" fmla="*/ 322245 h 607851"/>
              <a:gd name="connsiteX97" fmla="*/ 148274 w 369275"/>
              <a:gd name="connsiteY97" fmla="*/ 311813 h 607851"/>
              <a:gd name="connsiteX98" fmla="*/ 146409 w 369275"/>
              <a:gd name="connsiteY98" fmla="*/ 302274 h 607851"/>
              <a:gd name="connsiteX99" fmla="*/ 144395 w 369275"/>
              <a:gd name="connsiteY99" fmla="*/ 293555 h 607851"/>
              <a:gd name="connsiteX100" fmla="*/ 142232 w 369275"/>
              <a:gd name="connsiteY100" fmla="*/ 285656 h 607851"/>
              <a:gd name="connsiteX101" fmla="*/ 141113 w 369275"/>
              <a:gd name="connsiteY101" fmla="*/ 282079 h 607851"/>
              <a:gd name="connsiteX102" fmla="*/ 139920 w 369275"/>
              <a:gd name="connsiteY102" fmla="*/ 278726 h 607851"/>
              <a:gd name="connsiteX103" fmla="*/ 138727 w 369275"/>
              <a:gd name="connsiteY103" fmla="*/ 275521 h 607851"/>
              <a:gd name="connsiteX104" fmla="*/ 137533 w 369275"/>
              <a:gd name="connsiteY104" fmla="*/ 272615 h 607851"/>
              <a:gd name="connsiteX105" fmla="*/ 136265 w 369275"/>
              <a:gd name="connsiteY105" fmla="*/ 269932 h 607851"/>
              <a:gd name="connsiteX106" fmla="*/ 135146 w 369275"/>
              <a:gd name="connsiteY106" fmla="*/ 267697 h 607851"/>
              <a:gd name="connsiteX107" fmla="*/ 133878 w 369275"/>
              <a:gd name="connsiteY107" fmla="*/ 265461 h 607851"/>
              <a:gd name="connsiteX108" fmla="*/ 132611 w 369275"/>
              <a:gd name="connsiteY108" fmla="*/ 263449 h 607851"/>
              <a:gd name="connsiteX109" fmla="*/ 131343 w 369275"/>
              <a:gd name="connsiteY109" fmla="*/ 261586 h 607851"/>
              <a:gd name="connsiteX110" fmla="*/ 130075 w 369275"/>
              <a:gd name="connsiteY110" fmla="*/ 260021 h 607851"/>
              <a:gd name="connsiteX111" fmla="*/ 128881 w 369275"/>
              <a:gd name="connsiteY111" fmla="*/ 258680 h 607851"/>
              <a:gd name="connsiteX112" fmla="*/ 127688 w 369275"/>
              <a:gd name="connsiteY112" fmla="*/ 257562 h 607851"/>
              <a:gd name="connsiteX113" fmla="*/ 126569 w 369275"/>
              <a:gd name="connsiteY113" fmla="*/ 256593 h 607851"/>
              <a:gd name="connsiteX114" fmla="*/ 130671 w 369275"/>
              <a:gd name="connsiteY114" fmla="*/ 234908 h 607851"/>
              <a:gd name="connsiteX115" fmla="*/ 144097 w 369275"/>
              <a:gd name="connsiteY115" fmla="*/ 231406 h 607851"/>
              <a:gd name="connsiteX116" fmla="*/ 157597 w 369275"/>
              <a:gd name="connsiteY116" fmla="*/ 228947 h 607851"/>
              <a:gd name="connsiteX117" fmla="*/ 171172 w 369275"/>
              <a:gd name="connsiteY117" fmla="*/ 227456 h 607851"/>
              <a:gd name="connsiteX118" fmla="*/ 184673 w 369275"/>
              <a:gd name="connsiteY118" fmla="*/ 227009 h 607851"/>
              <a:gd name="connsiteX119" fmla="*/ 184638 w 369275"/>
              <a:gd name="connsiteY119" fmla="*/ 0 h 607851"/>
              <a:gd name="connsiteX120" fmla="*/ 336088 w 369275"/>
              <a:gd name="connsiteY120" fmla="*/ 78887 h 607851"/>
              <a:gd name="connsiteX121" fmla="*/ 357873 w 369275"/>
              <a:gd name="connsiteY121" fmla="*/ 248058 h 607851"/>
              <a:gd name="connsiteX122" fmla="*/ 262900 w 369275"/>
              <a:gd name="connsiteY122" fmla="*/ 410227 h 607851"/>
              <a:gd name="connsiteX123" fmla="*/ 273941 w 369275"/>
              <a:gd name="connsiteY123" fmla="*/ 407471 h 607851"/>
              <a:gd name="connsiteX124" fmla="*/ 289012 w 369275"/>
              <a:gd name="connsiteY124" fmla="*/ 416484 h 607851"/>
              <a:gd name="connsiteX125" fmla="*/ 279984 w 369275"/>
              <a:gd name="connsiteY125" fmla="*/ 431532 h 607851"/>
              <a:gd name="connsiteX126" fmla="*/ 95334 w 369275"/>
              <a:gd name="connsiteY126" fmla="*/ 477642 h 607851"/>
              <a:gd name="connsiteX127" fmla="*/ 80263 w 369275"/>
              <a:gd name="connsiteY127" fmla="*/ 468554 h 607851"/>
              <a:gd name="connsiteX128" fmla="*/ 89291 w 369275"/>
              <a:gd name="connsiteY128" fmla="*/ 453507 h 607851"/>
              <a:gd name="connsiteX129" fmla="*/ 240145 w 369275"/>
              <a:gd name="connsiteY129" fmla="*/ 415888 h 607851"/>
              <a:gd name="connsiteX130" fmla="*/ 238205 w 369275"/>
              <a:gd name="connsiteY130" fmla="*/ 407396 h 607851"/>
              <a:gd name="connsiteX131" fmla="*/ 240965 w 369275"/>
              <a:gd name="connsiteY131" fmla="*/ 392051 h 607851"/>
              <a:gd name="connsiteX132" fmla="*/ 245069 w 369275"/>
              <a:gd name="connsiteY132" fmla="*/ 377674 h 607851"/>
              <a:gd name="connsiteX133" fmla="*/ 250216 w 369275"/>
              <a:gd name="connsiteY133" fmla="*/ 364265 h 607851"/>
              <a:gd name="connsiteX134" fmla="*/ 256185 w 369275"/>
              <a:gd name="connsiteY134" fmla="*/ 351751 h 607851"/>
              <a:gd name="connsiteX135" fmla="*/ 262900 w 369275"/>
              <a:gd name="connsiteY135" fmla="*/ 340205 h 607851"/>
              <a:gd name="connsiteX136" fmla="*/ 270062 w 369275"/>
              <a:gd name="connsiteY136" fmla="*/ 329403 h 607851"/>
              <a:gd name="connsiteX137" fmla="*/ 277522 w 369275"/>
              <a:gd name="connsiteY137" fmla="*/ 319347 h 607851"/>
              <a:gd name="connsiteX138" fmla="*/ 285058 w 369275"/>
              <a:gd name="connsiteY138" fmla="*/ 309812 h 607851"/>
              <a:gd name="connsiteX139" fmla="*/ 292593 w 369275"/>
              <a:gd name="connsiteY139" fmla="*/ 300724 h 607851"/>
              <a:gd name="connsiteX140" fmla="*/ 299531 w 369275"/>
              <a:gd name="connsiteY140" fmla="*/ 292530 h 607851"/>
              <a:gd name="connsiteX141" fmla="*/ 303038 w 369275"/>
              <a:gd name="connsiteY141" fmla="*/ 288284 h 607851"/>
              <a:gd name="connsiteX142" fmla="*/ 309827 w 369275"/>
              <a:gd name="connsiteY142" fmla="*/ 279941 h 607851"/>
              <a:gd name="connsiteX143" fmla="*/ 316168 w 369275"/>
              <a:gd name="connsiteY143" fmla="*/ 271821 h 607851"/>
              <a:gd name="connsiteX144" fmla="*/ 321838 w 369275"/>
              <a:gd name="connsiteY144" fmla="*/ 263776 h 607851"/>
              <a:gd name="connsiteX145" fmla="*/ 326837 w 369275"/>
              <a:gd name="connsiteY145" fmla="*/ 255731 h 607851"/>
              <a:gd name="connsiteX146" fmla="*/ 331090 w 369275"/>
              <a:gd name="connsiteY146" fmla="*/ 247686 h 607851"/>
              <a:gd name="connsiteX147" fmla="*/ 334596 w 369275"/>
              <a:gd name="connsiteY147" fmla="*/ 239492 h 607851"/>
              <a:gd name="connsiteX148" fmla="*/ 315721 w 369275"/>
              <a:gd name="connsiteY148" fmla="*/ 93115 h 607851"/>
              <a:gd name="connsiteX149" fmla="*/ 184638 w 369275"/>
              <a:gd name="connsiteY149" fmla="*/ 24806 h 607851"/>
              <a:gd name="connsiteX150" fmla="*/ 53554 w 369275"/>
              <a:gd name="connsiteY150" fmla="*/ 93115 h 607851"/>
              <a:gd name="connsiteX151" fmla="*/ 34679 w 369275"/>
              <a:gd name="connsiteY151" fmla="*/ 239492 h 607851"/>
              <a:gd name="connsiteX152" fmla="*/ 37066 w 369275"/>
              <a:gd name="connsiteY152" fmla="*/ 245302 h 607851"/>
              <a:gd name="connsiteX153" fmla="*/ 39827 w 369275"/>
              <a:gd name="connsiteY153" fmla="*/ 251038 h 607851"/>
              <a:gd name="connsiteX154" fmla="*/ 43035 w 369275"/>
              <a:gd name="connsiteY154" fmla="*/ 256699 h 607851"/>
              <a:gd name="connsiteX155" fmla="*/ 46541 w 369275"/>
              <a:gd name="connsiteY155" fmla="*/ 262361 h 607851"/>
              <a:gd name="connsiteX156" fmla="*/ 50421 w 369275"/>
              <a:gd name="connsiteY156" fmla="*/ 268096 h 607851"/>
              <a:gd name="connsiteX157" fmla="*/ 52957 w 369275"/>
              <a:gd name="connsiteY157" fmla="*/ 271598 h 607851"/>
              <a:gd name="connsiteX158" fmla="*/ 57359 w 369275"/>
              <a:gd name="connsiteY158" fmla="*/ 277333 h 607851"/>
              <a:gd name="connsiteX159" fmla="*/ 61985 w 369275"/>
              <a:gd name="connsiteY159" fmla="*/ 283144 h 607851"/>
              <a:gd name="connsiteX160" fmla="*/ 66909 w 369275"/>
              <a:gd name="connsiteY160" fmla="*/ 289103 h 607851"/>
              <a:gd name="connsiteX161" fmla="*/ 72579 w 369275"/>
              <a:gd name="connsiteY161" fmla="*/ 295882 h 607851"/>
              <a:gd name="connsiteX162" fmla="*/ 78547 w 369275"/>
              <a:gd name="connsiteY162" fmla="*/ 302959 h 607851"/>
              <a:gd name="connsiteX163" fmla="*/ 83844 w 369275"/>
              <a:gd name="connsiteY163" fmla="*/ 309365 h 607851"/>
              <a:gd name="connsiteX164" fmla="*/ 89216 w 369275"/>
              <a:gd name="connsiteY164" fmla="*/ 315995 h 607851"/>
              <a:gd name="connsiteX165" fmla="*/ 94513 w 369275"/>
              <a:gd name="connsiteY165" fmla="*/ 322922 h 607851"/>
              <a:gd name="connsiteX166" fmla="*/ 99736 w 369275"/>
              <a:gd name="connsiteY166" fmla="*/ 330223 h 607851"/>
              <a:gd name="connsiteX167" fmla="*/ 104883 w 369275"/>
              <a:gd name="connsiteY167" fmla="*/ 337821 h 607851"/>
              <a:gd name="connsiteX168" fmla="*/ 107868 w 369275"/>
              <a:gd name="connsiteY168" fmla="*/ 342737 h 607851"/>
              <a:gd name="connsiteX169" fmla="*/ 112642 w 369275"/>
              <a:gd name="connsiteY169" fmla="*/ 350931 h 607851"/>
              <a:gd name="connsiteX170" fmla="*/ 116970 w 369275"/>
              <a:gd name="connsiteY170" fmla="*/ 359572 h 607851"/>
              <a:gd name="connsiteX171" fmla="*/ 120998 w 369275"/>
              <a:gd name="connsiteY171" fmla="*/ 368735 h 607851"/>
              <a:gd name="connsiteX172" fmla="*/ 124505 w 369275"/>
              <a:gd name="connsiteY172" fmla="*/ 378344 h 607851"/>
              <a:gd name="connsiteX173" fmla="*/ 127415 w 369275"/>
              <a:gd name="connsiteY173" fmla="*/ 388401 h 607851"/>
              <a:gd name="connsiteX174" fmla="*/ 118462 w 369275"/>
              <a:gd name="connsiteY174" fmla="*/ 403523 h 607851"/>
              <a:gd name="connsiteX175" fmla="*/ 103391 w 369275"/>
              <a:gd name="connsiteY175" fmla="*/ 394584 h 607851"/>
              <a:gd name="connsiteX176" fmla="*/ 11402 w 369275"/>
              <a:gd name="connsiteY176" fmla="*/ 248058 h 607851"/>
              <a:gd name="connsiteX177" fmla="*/ 33187 w 369275"/>
              <a:gd name="connsiteY177" fmla="*/ 78887 h 607851"/>
              <a:gd name="connsiteX178" fmla="*/ 184638 w 369275"/>
              <a:gd name="connsiteY178"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369275" h="607851">
                <a:moveTo>
                  <a:pt x="139276" y="570066"/>
                </a:moveTo>
                <a:cubicBezTo>
                  <a:pt x="144275" y="565371"/>
                  <a:pt x="152183" y="565744"/>
                  <a:pt x="156809" y="570811"/>
                </a:cubicBezTo>
                <a:cubicBezTo>
                  <a:pt x="171730" y="587133"/>
                  <a:pt x="197544" y="587133"/>
                  <a:pt x="212465" y="570811"/>
                </a:cubicBezTo>
                <a:cubicBezTo>
                  <a:pt x="217091" y="565744"/>
                  <a:pt x="224999" y="565371"/>
                  <a:pt x="229998" y="570066"/>
                </a:cubicBezTo>
                <a:cubicBezTo>
                  <a:pt x="235071" y="574687"/>
                  <a:pt x="235444" y="582512"/>
                  <a:pt x="230818" y="587580"/>
                </a:cubicBezTo>
                <a:cubicBezTo>
                  <a:pt x="218956" y="600473"/>
                  <a:pt x="202170" y="607851"/>
                  <a:pt x="184637" y="607851"/>
                </a:cubicBezTo>
                <a:cubicBezTo>
                  <a:pt x="167105" y="607851"/>
                  <a:pt x="150318" y="600473"/>
                  <a:pt x="138456" y="587580"/>
                </a:cubicBezTo>
                <a:cubicBezTo>
                  <a:pt x="133830" y="582512"/>
                  <a:pt x="134203" y="574687"/>
                  <a:pt x="139276" y="570066"/>
                </a:cubicBezTo>
                <a:close/>
                <a:moveTo>
                  <a:pt x="273919" y="497785"/>
                </a:moveTo>
                <a:cubicBezTo>
                  <a:pt x="280558" y="496146"/>
                  <a:pt x="287345" y="500169"/>
                  <a:pt x="288986" y="506874"/>
                </a:cubicBezTo>
                <a:cubicBezTo>
                  <a:pt x="290627" y="513505"/>
                  <a:pt x="286599" y="520210"/>
                  <a:pt x="279961" y="521849"/>
                </a:cubicBezTo>
                <a:cubicBezTo>
                  <a:pt x="218426" y="537271"/>
                  <a:pt x="156891" y="552619"/>
                  <a:pt x="95356" y="567966"/>
                </a:cubicBezTo>
                <a:cubicBezTo>
                  <a:pt x="88717" y="569605"/>
                  <a:pt x="81930" y="565582"/>
                  <a:pt x="80289" y="558951"/>
                </a:cubicBezTo>
                <a:cubicBezTo>
                  <a:pt x="78648" y="552321"/>
                  <a:pt x="82676" y="545541"/>
                  <a:pt x="89314" y="543902"/>
                </a:cubicBezTo>
                <a:cubicBezTo>
                  <a:pt x="150849" y="528554"/>
                  <a:pt x="212384" y="513207"/>
                  <a:pt x="273919" y="497785"/>
                </a:cubicBezTo>
                <a:close/>
                <a:moveTo>
                  <a:pt x="273919" y="452696"/>
                </a:moveTo>
                <a:cubicBezTo>
                  <a:pt x="280558" y="450984"/>
                  <a:pt x="287345" y="455003"/>
                  <a:pt x="288986" y="461701"/>
                </a:cubicBezTo>
                <a:cubicBezTo>
                  <a:pt x="290627" y="468325"/>
                  <a:pt x="286599" y="475024"/>
                  <a:pt x="279961" y="476736"/>
                </a:cubicBezTo>
                <a:cubicBezTo>
                  <a:pt x="218426" y="492067"/>
                  <a:pt x="156891" y="507399"/>
                  <a:pt x="95356" y="522731"/>
                </a:cubicBezTo>
                <a:cubicBezTo>
                  <a:pt x="88717" y="524443"/>
                  <a:pt x="81930" y="520350"/>
                  <a:pt x="80289" y="513726"/>
                </a:cubicBezTo>
                <a:cubicBezTo>
                  <a:pt x="78648" y="507102"/>
                  <a:pt x="82676" y="500403"/>
                  <a:pt x="89314" y="498691"/>
                </a:cubicBezTo>
                <a:cubicBezTo>
                  <a:pt x="150849" y="483360"/>
                  <a:pt x="212384" y="468028"/>
                  <a:pt x="273919" y="452696"/>
                </a:cubicBezTo>
                <a:close/>
                <a:moveTo>
                  <a:pt x="184673" y="227009"/>
                </a:moveTo>
                <a:cubicBezTo>
                  <a:pt x="189222" y="227009"/>
                  <a:pt x="193698" y="227158"/>
                  <a:pt x="198173" y="227456"/>
                </a:cubicBezTo>
                <a:cubicBezTo>
                  <a:pt x="202723" y="227829"/>
                  <a:pt x="207273" y="228276"/>
                  <a:pt x="211748" y="228947"/>
                </a:cubicBezTo>
                <a:cubicBezTo>
                  <a:pt x="216223" y="229617"/>
                  <a:pt x="220773" y="230437"/>
                  <a:pt x="225248" y="231406"/>
                </a:cubicBezTo>
                <a:cubicBezTo>
                  <a:pt x="229723" y="232449"/>
                  <a:pt x="234199" y="233567"/>
                  <a:pt x="238674" y="234908"/>
                </a:cubicBezTo>
                <a:cubicBezTo>
                  <a:pt x="248370" y="237740"/>
                  <a:pt x="250757" y="250408"/>
                  <a:pt x="242776" y="256593"/>
                </a:cubicBezTo>
                <a:cubicBezTo>
                  <a:pt x="242403" y="256891"/>
                  <a:pt x="242030" y="257190"/>
                  <a:pt x="241657" y="257562"/>
                </a:cubicBezTo>
                <a:cubicBezTo>
                  <a:pt x="241284" y="257935"/>
                  <a:pt x="240837" y="258307"/>
                  <a:pt x="240464" y="258680"/>
                </a:cubicBezTo>
                <a:cubicBezTo>
                  <a:pt x="240091" y="259127"/>
                  <a:pt x="239644" y="259574"/>
                  <a:pt x="239271" y="260021"/>
                </a:cubicBezTo>
                <a:cubicBezTo>
                  <a:pt x="238823" y="260543"/>
                  <a:pt x="238450" y="261065"/>
                  <a:pt x="238003" y="261586"/>
                </a:cubicBezTo>
                <a:cubicBezTo>
                  <a:pt x="237555" y="262182"/>
                  <a:pt x="237182" y="262779"/>
                  <a:pt x="236735" y="263449"/>
                </a:cubicBezTo>
                <a:cubicBezTo>
                  <a:pt x="236287" y="264120"/>
                  <a:pt x="235914" y="264791"/>
                  <a:pt x="235467" y="265461"/>
                </a:cubicBezTo>
                <a:cubicBezTo>
                  <a:pt x="235019" y="266206"/>
                  <a:pt x="234646" y="266952"/>
                  <a:pt x="234199" y="267697"/>
                </a:cubicBezTo>
                <a:cubicBezTo>
                  <a:pt x="233826" y="268442"/>
                  <a:pt x="233453" y="269187"/>
                  <a:pt x="233080" y="269932"/>
                </a:cubicBezTo>
                <a:cubicBezTo>
                  <a:pt x="232632" y="270827"/>
                  <a:pt x="232259" y="271721"/>
                  <a:pt x="231812" y="272615"/>
                </a:cubicBezTo>
                <a:cubicBezTo>
                  <a:pt x="231439" y="273584"/>
                  <a:pt x="230991" y="274553"/>
                  <a:pt x="230618" y="275521"/>
                </a:cubicBezTo>
                <a:cubicBezTo>
                  <a:pt x="230171" y="276565"/>
                  <a:pt x="229798" y="277608"/>
                  <a:pt x="229425" y="278726"/>
                </a:cubicBezTo>
                <a:cubicBezTo>
                  <a:pt x="228978" y="279844"/>
                  <a:pt x="228605" y="280961"/>
                  <a:pt x="228232" y="282079"/>
                </a:cubicBezTo>
                <a:cubicBezTo>
                  <a:pt x="227859" y="283271"/>
                  <a:pt x="227486" y="284464"/>
                  <a:pt x="227113" y="285656"/>
                </a:cubicBezTo>
                <a:cubicBezTo>
                  <a:pt x="226740" y="286923"/>
                  <a:pt x="226367" y="288190"/>
                  <a:pt x="225994" y="289457"/>
                </a:cubicBezTo>
                <a:cubicBezTo>
                  <a:pt x="225621" y="290798"/>
                  <a:pt x="225248" y="292214"/>
                  <a:pt x="224950" y="293555"/>
                </a:cubicBezTo>
                <a:cubicBezTo>
                  <a:pt x="224577" y="294971"/>
                  <a:pt x="224204" y="296387"/>
                  <a:pt x="223906" y="297803"/>
                </a:cubicBezTo>
                <a:cubicBezTo>
                  <a:pt x="223533" y="299293"/>
                  <a:pt x="223234" y="300784"/>
                  <a:pt x="222936" y="302274"/>
                </a:cubicBezTo>
                <a:cubicBezTo>
                  <a:pt x="222265" y="305478"/>
                  <a:pt x="221593" y="308608"/>
                  <a:pt x="221071" y="311813"/>
                </a:cubicBezTo>
                <a:cubicBezTo>
                  <a:pt x="220475" y="315315"/>
                  <a:pt x="219878" y="318817"/>
                  <a:pt x="219430" y="322245"/>
                </a:cubicBezTo>
                <a:cubicBezTo>
                  <a:pt x="218983" y="325152"/>
                  <a:pt x="218610" y="328058"/>
                  <a:pt x="218237" y="330964"/>
                </a:cubicBezTo>
                <a:cubicBezTo>
                  <a:pt x="217789" y="334914"/>
                  <a:pt x="217342" y="338938"/>
                  <a:pt x="216969" y="342887"/>
                </a:cubicBezTo>
                <a:cubicBezTo>
                  <a:pt x="216521" y="347135"/>
                  <a:pt x="216148" y="351383"/>
                  <a:pt x="215776" y="355630"/>
                </a:cubicBezTo>
                <a:cubicBezTo>
                  <a:pt x="215477" y="360101"/>
                  <a:pt x="215179" y="364647"/>
                  <a:pt x="214880" y="369193"/>
                </a:cubicBezTo>
                <a:cubicBezTo>
                  <a:pt x="214508" y="376049"/>
                  <a:pt x="208615" y="381265"/>
                  <a:pt x="201753" y="380818"/>
                </a:cubicBezTo>
                <a:cubicBezTo>
                  <a:pt x="194891" y="380445"/>
                  <a:pt x="189670" y="374558"/>
                  <a:pt x="190117" y="367702"/>
                </a:cubicBezTo>
                <a:cubicBezTo>
                  <a:pt x="190490" y="361517"/>
                  <a:pt x="190863" y="355332"/>
                  <a:pt x="191385" y="349221"/>
                </a:cubicBezTo>
                <a:cubicBezTo>
                  <a:pt x="191684" y="346241"/>
                  <a:pt x="191908" y="343334"/>
                  <a:pt x="192206" y="340428"/>
                </a:cubicBezTo>
                <a:cubicBezTo>
                  <a:pt x="192504" y="337596"/>
                  <a:pt x="192803" y="334839"/>
                  <a:pt x="193101" y="332007"/>
                </a:cubicBezTo>
                <a:cubicBezTo>
                  <a:pt x="193399" y="329325"/>
                  <a:pt x="193772" y="326642"/>
                  <a:pt x="194071" y="323959"/>
                </a:cubicBezTo>
                <a:cubicBezTo>
                  <a:pt x="194294" y="322171"/>
                  <a:pt x="194593" y="320457"/>
                  <a:pt x="194816" y="318743"/>
                </a:cubicBezTo>
                <a:cubicBezTo>
                  <a:pt x="195189" y="316209"/>
                  <a:pt x="195562" y="313750"/>
                  <a:pt x="196010" y="311216"/>
                </a:cubicBezTo>
                <a:cubicBezTo>
                  <a:pt x="196383" y="308832"/>
                  <a:pt x="196756" y="306447"/>
                  <a:pt x="197203" y="303988"/>
                </a:cubicBezTo>
                <a:cubicBezTo>
                  <a:pt x="197651" y="301752"/>
                  <a:pt x="198098" y="299442"/>
                  <a:pt x="198620" y="297132"/>
                </a:cubicBezTo>
                <a:cubicBezTo>
                  <a:pt x="199068" y="294971"/>
                  <a:pt x="199515" y="292810"/>
                  <a:pt x="200038" y="290574"/>
                </a:cubicBezTo>
                <a:cubicBezTo>
                  <a:pt x="200560" y="288488"/>
                  <a:pt x="201082" y="286476"/>
                  <a:pt x="201604" y="284389"/>
                </a:cubicBezTo>
                <a:cubicBezTo>
                  <a:pt x="202126" y="282377"/>
                  <a:pt x="202723" y="280440"/>
                  <a:pt x="203319" y="278502"/>
                </a:cubicBezTo>
                <a:cubicBezTo>
                  <a:pt x="203916" y="276565"/>
                  <a:pt x="204513" y="274702"/>
                  <a:pt x="205110" y="272839"/>
                </a:cubicBezTo>
                <a:cubicBezTo>
                  <a:pt x="205706" y="271125"/>
                  <a:pt x="206378" y="269336"/>
                  <a:pt x="207049" y="267548"/>
                </a:cubicBezTo>
                <a:cubicBezTo>
                  <a:pt x="207720" y="265908"/>
                  <a:pt x="208391" y="264269"/>
                  <a:pt x="209137" y="262629"/>
                </a:cubicBezTo>
                <a:cubicBezTo>
                  <a:pt x="209809" y="260990"/>
                  <a:pt x="210554" y="259425"/>
                  <a:pt x="211300" y="257935"/>
                </a:cubicBezTo>
                <a:cubicBezTo>
                  <a:pt x="211673" y="257190"/>
                  <a:pt x="212046" y="256519"/>
                  <a:pt x="212419" y="255848"/>
                </a:cubicBezTo>
                <a:cubicBezTo>
                  <a:pt x="212643" y="255401"/>
                  <a:pt x="212941" y="254879"/>
                  <a:pt x="213240" y="254358"/>
                </a:cubicBezTo>
                <a:cubicBezTo>
                  <a:pt x="211524" y="254060"/>
                  <a:pt x="209809" y="253762"/>
                  <a:pt x="208093" y="253538"/>
                </a:cubicBezTo>
                <a:cubicBezTo>
                  <a:pt x="204214" y="252942"/>
                  <a:pt x="200336" y="252495"/>
                  <a:pt x="196383" y="252197"/>
                </a:cubicBezTo>
                <a:cubicBezTo>
                  <a:pt x="192504" y="251973"/>
                  <a:pt x="188551" y="251824"/>
                  <a:pt x="184673" y="251824"/>
                </a:cubicBezTo>
                <a:cubicBezTo>
                  <a:pt x="180794" y="251824"/>
                  <a:pt x="176841" y="251899"/>
                  <a:pt x="172962" y="252197"/>
                </a:cubicBezTo>
                <a:cubicBezTo>
                  <a:pt x="169009" y="252495"/>
                  <a:pt x="165131" y="252942"/>
                  <a:pt x="161252" y="253538"/>
                </a:cubicBezTo>
                <a:cubicBezTo>
                  <a:pt x="159537" y="253762"/>
                  <a:pt x="157821" y="254060"/>
                  <a:pt x="156106" y="254358"/>
                </a:cubicBezTo>
                <a:cubicBezTo>
                  <a:pt x="156404" y="254879"/>
                  <a:pt x="156702" y="255401"/>
                  <a:pt x="157001" y="255848"/>
                </a:cubicBezTo>
                <a:cubicBezTo>
                  <a:pt x="157299" y="256519"/>
                  <a:pt x="157672" y="257190"/>
                  <a:pt x="158045" y="257935"/>
                </a:cubicBezTo>
                <a:cubicBezTo>
                  <a:pt x="158791" y="259425"/>
                  <a:pt x="159537" y="260990"/>
                  <a:pt x="160208" y="262629"/>
                </a:cubicBezTo>
                <a:cubicBezTo>
                  <a:pt x="160954" y="264269"/>
                  <a:pt x="161625" y="265908"/>
                  <a:pt x="162296" y="267548"/>
                </a:cubicBezTo>
                <a:cubicBezTo>
                  <a:pt x="162968" y="269336"/>
                  <a:pt x="163639" y="271125"/>
                  <a:pt x="164236" y="272839"/>
                </a:cubicBezTo>
                <a:cubicBezTo>
                  <a:pt x="164832" y="274702"/>
                  <a:pt x="165429" y="276565"/>
                  <a:pt x="166026" y="278502"/>
                </a:cubicBezTo>
                <a:cubicBezTo>
                  <a:pt x="166622" y="280440"/>
                  <a:pt x="167219" y="282377"/>
                  <a:pt x="167741" y="284389"/>
                </a:cubicBezTo>
                <a:cubicBezTo>
                  <a:pt x="168263" y="286476"/>
                  <a:pt x="168785" y="288488"/>
                  <a:pt x="169308" y="290574"/>
                </a:cubicBezTo>
                <a:cubicBezTo>
                  <a:pt x="169830" y="292810"/>
                  <a:pt x="170277" y="294971"/>
                  <a:pt x="170725" y="297132"/>
                </a:cubicBezTo>
                <a:cubicBezTo>
                  <a:pt x="171247" y="299442"/>
                  <a:pt x="171694" y="301752"/>
                  <a:pt x="172142" y="303988"/>
                </a:cubicBezTo>
                <a:cubicBezTo>
                  <a:pt x="172589" y="306447"/>
                  <a:pt x="172962" y="308832"/>
                  <a:pt x="173410" y="311216"/>
                </a:cubicBezTo>
                <a:cubicBezTo>
                  <a:pt x="173783" y="313750"/>
                  <a:pt x="174156" y="316209"/>
                  <a:pt x="174529" y="318743"/>
                </a:cubicBezTo>
                <a:cubicBezTo>
                  <a:pt x="175200" y="323140"/>
                  <a:pt x="175722" y="327611"/>
                  <a:pt x="176244" y="332007"/>
                </a:cubicBezTo>
                <a:cubicBezTo>
                  <a:pt x="176915" y="337745"/>
                  <a:pt x="177438" y="343483"/>
                  <a:pt x="177960" y="349221"/>
                </a:cubicBezTo>
                <a:cubicBezTo>
                  <a:pt x="178482" y="355332"/>
                  <a:pt x="178929" y="361517"/>
                  <a:pt x="179228" y="367702"/>
                </a:cubicBezTo>
                <a:cubicBezTo>
                  <a:pt x="179675" y="374558"/>
                  <a:pt x="174454" y="380445"/>
                  <a:pt x="167592" y="380818"/>
                </a:cubicBezTo>
                <a:cubicBezTo>
                  <a:pt x="160730" y="381265"/>
                  <a:pt x="154838" y="376049"/>
                  <a:pt x="154465" y="369193"/>
                </a:cubicBezTo>
                <a:cubicBezTo>
                  <a:pt x="154166" y="364647"/>
                  <a:pt x="153868" y="360101"/>
                  <a:pt x="153570" y="355630"/>
                </a:cubicBezTo>
                <a:cubicBezTo>
                  <a:pt x="153197" y="351383"/>
                  <a:pt x="152824" y="347135"/>
                  <a:pt x="152451" y="342887"/>
                </a:cubicBezTo>
                <a:cubicBezTo>
                  <a:pt x="152003" y="338938"/>
                  <a:pt x="151556" y="334914"/>
                  <a:pt x="151108" y="330964"/>
                </a:cubicBezTo>
                <a:cubicBezTo>
                  <a:pt x="150735" y="328058"/>
                  <a:pt x="150362" y="325152"/>
                  <a:pt x="149915" y="322245"/>
                </a:cubicBezTo>
                <a:cubicBezTo>
                  <a:pt x="149467" y="318817"/>
                  <a:pt x="148871" y="315315"/>
                  <a:pt x="148274" y="311813"/>
                </a:cubicBezTo>
                <a:cubicBezTo>
                  <a:pt x="147752" y="308608"/>
                  <a:pt x="147080" y="305404"/>
                  <a:pt x="146409" y="302274"/>
                </a:cubicBezTo>
                <a:cubicBezTo>
                  <a:pt x="145812" y="299368"/>
                  <a:pt x="145141" y="296387"/>
                  <a:pt x="144395" y="293555"/>
                </a:cubicBezTo>
                <a:cubicBezTo>
                  <a:pt x="143799" y="290872"/>
                  <a:pt x="143053" y="288264"/>
                  <a:pt x="142232" y="285656"/>
                </a:cubicBezTo>
                <a:cubicBezTo>
                  <a:pt x="141859" y="284464"/>
                  <a:pt x="141486" y="283271"/>
                  <a:pt x="141113" y="282079"/>
                </a:cubicBezTo>
                <a:cubicBezTo>
                  <a:pt x="140741" y="280961"/>
                  <a:pt x="140368" y="279844"/>
                  <a:pt x="139920" y="278726"/>
                </a:cubicBezTo>
                <a:cubicBezTo>
                  <a:pt x="139547" y="277608"/>
                  <a:pt x="139174" y="276565"/>
                  <a:pt x="138727" y="275521"/>
                </a:cubicBezTo>
                <a:cubicBezTo>
                  <a:pt x="138354" y="274553"/>
                  <a:pt x="137906" y="273584"/>
                  <a:pt x="137533" y="272615"/>
                </a:cubicBezTo>
                <a:cubicBezTo>
                  <a:pt x="137086" y="271721"/>
                  <a:pt x="136713" y="270827"/>
                  <a:pt x="136265" y="269932"/>
                </a:cubicBezTo>
                <a:cubicBezTo>
                  <a:pt x="135892" y="269187"/>
                  <a:pt x="135519" y="268442"/>
                  <a:pt x="135146" y="267697"/>
                </a:cubicBezTo>
                <a:cubicBezTo>
                  <a:pt x="134699" y="266952"/>
                  <a:pt x="134326" y="266206"/>
                  <a:pt x="133878" y="265461"/>
                </a:cubicBezTo>
                <a:cubicBezTo>
                  <a:pt x="133431" y="264791"/>
                  <a:pt x="133058" y="264120"/>
                  <a:pt x="132611" y="263449"/>
                </a:cubicBezTo>
                <a:cubicBezTo>
                  <a:pt x="132163" y="262779"/>
                  <a:pt x="131790" y="262182"/>
                  <a:pt x="131343" y="261586"/>
                </a:cubicBezTo>
                <a:cubicBezTo>
                  <a:pt x="130895" y="261065"/>
                  <a:pt x="130522" y="260543"/>
                  <a:pt x="130075" y="260021"/>
                </a:cubicBezTo>
                <a:cubicBezTo>
                  <a:pt x="129702" y="259574"/>
                  <a:pt x="129254" y="259127"/>
                  <a:pt x="128881" y="258680"/>
                </a:cubicBezTo>
                <a:cubicBezTo>
                  <a:pt x="128508" y="258307"/>
                  <a:pt x="128061" y="257935"/>
                  <a:pt x="127688" y="257562"/>
                </a:cubicBezTo>
                <a:cubicBezTo>
                  <a:pt x="127315" y="257190"/>
                  <a:pt x="126942" y="256891"/>
                  <a:pt x="126569" y="256593"/>
                </a:cubicBezTo>
                <a:cubicBezTo>
                  <a:pt x="118588" y="250408"/>
                  <a:pt x="120975" y="237740"/>
                  <a:pt x="130671" y="234908"/>
                </a:cubicBezTo>
                <a:cubicBezTo>
                  <a:pt x="135146" y="233567"/>
                  <a:pt x="139622" y="232449"/>
                  <a:pt x="144097" y="231406"/>
                </a:cubicBezTo>
                <a:cubicBezTo>
                  <a:pt x="148572" y="230437"/>
                  <a:pt x="153122" y="229617"/>
                  <a:pt x="157597" y="228947"/>
                </a:cubicBezTo>
                <a:cubicBezTo>
                  <a:pt x="162147" y="228276"/>
                  <a:pt x="166622" y="227829"/>
                  <a:pt x="171172" y="227456"/>
                </a:cubicBezTo>
                <a:cubicBezTo>
                  <a:pt x="175647" y="227158"/>
                  <a:pt x="180123" y="227009"/>
                  <a:pt x="184673" y="227009"/>
                </a:cubicBezTo>
                <a:close/>
                <a:moveTo>
                  <a:pt x="184638" y="0"/>
                </a:moveTo>
                <a:cubicBezTo>
                  <a:pt x="244994" y="0"/>
                  <a:pt x="301546" y="29424"/>
                  <a:pt x="336088" y="78887"/>
                </a:cubicBezTo>
                <a:cubicBezTo>
                  <a:pt x="370631" y="128350"/>
                  <a:pt x="378763" y="191444"/>
                  <a:pt x="357873" y="248058"/>
                </a:cubicBezTo>
                <a:cubicBezTo>
                  <a:pt x="336461" y="306087"/>
                  <a:pt x="272822" y="336703"/>
                  <a:pt x="262900" y="410227"/>
                </a:cubicBezTo>
                <a:cubicBezTo>
                  <a:pt x="266555" y="409259"/>
                  <a:pt x="270286" y="408365"/>
                  <a:pt x="273941" y="407471"/>
                </a:cubicBezTo>
                <a:cubicBezTo>
                  <a:pt x="280581" y="405757"/>
                  <a:pt x="287370" y="409855"/>
                  <a:pt x="289012" y="416484"/>
                </a:cubicBezTo>
                <a:cubicBezTo>
                  <a:pt x="290653" y="423114"/>
                  <a:pt x="286624" y="429893"/>
                  <a:pt x="279984" y="431532"/>
                </a:cubicBezTo>
                <a:cubicBezTo>
                  <a:pt x="218434" y="446877"/>
                  <a:pt x="156884" y="462222"/>
                  <a:pt x="95334" y="477642"/>
                </a:cubicBezTo>
                <a:cubicBezTo>
                  <a:pt x="88694" y="479281"/>
                  <a:pt x="81905" y="475258"/>
                  <a:pt x="80263" y="468554"/>
                </a:cubicBezTo>
                <a:cubicBezTo>
                  <a:pt x="78622" y="461924"/>
                  <a:pt x="82651" y="455220"/>
                  <a:pt x="89291" y="453507"/>
                </a:cubicBezTo>
                <a:cubicBezTo>
                  <a:pt x="139575" y="440992"/>
                  <a:pt x="189860" y="428403"/>
                  <a:pt x="240145" y="415888"/>
                </a:cubicBezTo>
                <a:cubicBezTo>
                  <a:pt x="238354" y="413132"/>
                  <a:pt x="237757" y="410599"/>
                  <a:pt x="238205" y="407396"/>
                </a:cubicBezTo>
                <a:cubicBezTo>
                  <a:pt x="238876" y="402182"/>
                  <a:pt x="239772" y="397116"/>
                  <a:pt x="240965" y="392051"/>
                </a:cubicBezTo>
                <a:cubicBezTo>
                  <a:pt x="242084" y="387134"/>
                  <a:pt x="243427" y="382367"/>
                  <a:pt x="245069" y="377674"/>
                </a:cubicBezTo>
                <a:cubicBezTo>
                  <a:pt x="246561" y="373130"/>
                  <a:pt x="248277" y="368660"/>
                  <a:pt x="250216" y="364265"/>
                </a:cubicBezTo>
                <a:cubicBezTo>
                  <a:pt x="252007" y="360019"/>
                  <a:pt x="254021" y="355848"/>
                  <a:pt x="256185" y="351751"/>
                </a:cubicBezTo>
                <a:cubicBezTo>
                  <a:pt x="258274" y="347877"/>
                  <a:pt x="260587" y="344004"/>
                  <a:pt x="262900" y="340205"/>
                </a:cubicBezTo>
                <a:cubicBezTo>
                  <a:pt x="265212" y="336554"/>
                  <a:pt x="267600" y="332979"/>
                  <a:pt x="270062" y="329403"/>
                </a:cubicBezTo>
                <a:cubicBezTo>
                  <a:pt x="272449" y="325977"/>
                  <a:pt x="274986" y="322624"/>
                  <a:pt x="277522" y="319347"/>
                </a:cubicBezTo>
                <a:cubicBezTo>
                  <a:pt x="279984" y="316069"/>
                  <a:pt x="282521" y="312941"/>
                  <a:pt x="285058" y="309812"/>
                </a:cubicBezTo>
                <a:cubicBezTo>
                  <a:pt x="287594" y="306758"/>
                  <a:pt x="290056" y="303704"/>
                  <a:pt x="292593" y="300724"/>
                </a:cubicBezTo>
                <a:cubicBezTo>
                  <a:pt x="294906" y="297968"/>
                  <a:pt x="297218" y="295211"/>
                  <a:pt x="299531" y="292530"/>
                </a:cubicBezTo>
                <a:cubicBezTo>
                  <a:pt x="300725" y="291114"/>
                  <a:pt x="301919" y="289699"/>
                  <a:pt x="303038" y="288284"/>
                </a:cubicBezTo>
                <a:cubicBezTo>
                  <a:pt x="305351" y="285528"/>
                  <a:pt x="307663" y="282771"/>
                  <a:pt x="309827" y="279941"/>
                </a:cubicBezTo>
                <a:cubicBezTo>
                  <a:pt x="311990" y="277259"/>
                  <a:pt x="314079" y="274577"/>
                  <a:pt x="316168" y="271821"/>
                </a:cubicBezTo>
                <a:cubicBezTo>
                  <a:pt x="318108" y="269214"/>
                  <a:pt x="320048" y="266532"/>
                  <a:pt x="321838" y="263776"/>
                </a:cubicBezTo>
                <a:cubicBezTo>
                  <a:pt x="323554" y="261169"/>
                  <a:pt x="325270" y="258487"/>
                  <a:pt x="326837" y="255731"/>
                </a:cubicBezTo>
                <a:cubicBezTo>
                  <a:pt x="328329" y="253124"/>
                  <a:pt x="329747" y="250442"/>
                  <a:pt x="331090" y="247686"/>
                </a:cubicBezTo>
                <a:cubicBezTo>
                  <a:pt x="332358" y="245004"/>
                  <a:pt x="333552" y="242248"/>
                  <a:pt x="334596" y="239492"/>
                </a:cubicBezTo>
                <a:cubicBezTo>
                  <a:pt x="352651" y="190550"/>
                  <a:pt x="345563" y="135873"/>
                  <a:pt x="315721" y="93115"/>
                </a:cubicBezTo>
                <a:cubicBezTo>
                  <a:pt x="285804" y="50282"/>
                  <a:pt x="236862" y="24806"/>
                  <a:pt x="184638" y="24806"/>
                </a:cubicBezTo>
                <a:cubicBezTo>
                  <a:pt x="132413" y="24806"/>
                  <a:pt x="83471" y="50282"/>
                  <a:pt x="53554" y="93115"/>
                </a:cubicBezTo>
                <a:cubicBezTo>
                  <a:pt x="23712" y="135873"/>
                  <a:pt x="16624" y="190550"/>
                  <a:pt x="34679" y="239492"/>
                </a:cubicBezTo>
                <a:cubicBezTo>
                  <a:pt x="35425" y="241428"/>
                  <a:pt x="36246" y="243365"/>
                  <a:pt x="37066" y="245302"/>
                </a:cubicBezTo>
                <a:cubicBezTo>
                  <a:pt x="37962" y="247239"/>
                  <a:pt x="38857" y="249175"/>
                  <a:pt x="39827" y="251038"/>
                </a:cubicBezTo>
                <a:cubicBezTo>
                  <a:pt x="40871" y="252975"/>
                  <a:pt x="41916" y="254837"/>
                  <a:pt x="43035" y="256699"/>
                </a:cubicBezTo>
                <a:cubicBezTo>
                  <a:pt x="44154" y="258636"/>
                  <a:pt x="45273" y="260498"/>
                  <a:pt x="46541" y="262361"/>
                </a:cubicBezTo>
                <a:cubicBezTo>
                  <a:pt x="47810" y="264297"/>
                  <a:pt x="49078" y="266234"/>
                  <a:pt x="50421" y="268096"/>
                </a:cubicBezTo>
                <a:cubicBezTo>
                  <a:pt x="51241" y="269288"/>
                  <a:pt x="52062" y="270406"/>
                  <a:pt x="52957" y="271598"/>
                </a:cubicBezTo>
                <a:cubicBezTo>
                  <a:pt x="54375" y="273534"/>
                  <a:pt x="55867" y="275471"/>
                  <a:pt x="57359" y="277333"/>
                </a:cubicBezTo>
                <a:cubicBezTo>
                  <a:pt x="58851" y="279345"/>
                  <a:pt x="60418" y="281281"/>
                  <a:pt x="61985" y="283144"/>
                </a:cubicBezTo>
                <a:cubicBezTo>
                  <a:pt x="63626" y="285155"/>
                  <a:pt x="65267" y="287092"/>
                  <a:pt x="66909" y="289103"/>
                </a:cubicBezTo>
                <a:cubicBezTo>
                  <a:pt x="68774" y="291338"/>
                  <a:pt x="70714" y="293573"/>
                  <a:pt x="72579" y="295882"/>
                </a:cubicBezTo>
                <a:cubicBezTo>
                  <a:pt x="74593" y="298191"/>
                  <a:pt x="76608" y="300575"/>
                  <a:pt x="78547" y="302959"/>
                </a:cubicBezTo>
                <a:cubicBezTo>
                  <a:pt x="80338" y="305119"/>
                  <a:pt x="82128" y="307205"/>
                  <a:pt x="83844" y="309365"/>
                </a:cubicBezTo>
                <a:cubicBezTo>
                  <a:pt x="85635" y="311600"/>
                  <a:pt x="87425" y="313760"/>
                  <a:pt x="89216" y="315995"/>
                </a:cubicBezTo>
                <a:cubicBezTo>
                  <a:pt x="91007" y="318304"/>
                  <a:pt x="92797" y="320613"/>
                  <a:pt x="94513" y="322922"/>
                </a:cubicBezTo>
                <a:cubicBezTo>
                  <a:pt x="96304" y="325306"/>
                  <a:pt x="98020" y="327764"/>
                  <a:pt x="99736" y="330223"/>
                </a:cubicBezTo>
                <a:cubicBezTo>
                  <a:pt x="101526" y="332681"/>
                  <a:pt x="103167" y="335214"/>
                  <a:pt x="104883" y="337821"/>
                </a:cubicBezTo>
                <a:cubicBezTo>
                  <a:pt x="105928" y="339460"/>
                  <a:pt x="106898" y="341024"/>
                  <a:pt x="107868" y="342737"/>
                </a:cubicBezTo>
                <a:cubicBezTo>
                  <a:pt x="109509" y="345419"/>
                  <a:pt x="111076" y="348175"/>
                  <a:pt x="112642" y="350931"/>
                </a:cubicBezTo>
                <a:cubicBezTo>
                  <a:pt x="114135" y="353762"/>
                  <a:pt x="115627" y="356667"/>
                  <a:pt x="116970" y="359572"/>
                </a:cubicBezTo>
                <a:cubicBezTo>
                  <a:pt x="118387" y="362627"/>
                  <a:pt x="119730" y="365681"/>
                  <a:pt x="120998" y="368735"/>
                </a:cubicBezTo>
                <a:cubicBezTo>
                  <a:pt x="122267" y="371938"/>
                  <a:pt x="123386" y="375141"/>
                  <a:pt x="124505" y="378344"/>
                </a:cubicBezTo>
                <a:cubicBezTo>
                  <a:pt x="125549" y="381697"/>
                  <a:pt x="126519" y="385049"/>
                  <a:pt x="127415" y="388401"/>
                </a:cubicBezTo>
                <a:cubicBezTo>
                  <a:pt x="129131" y="395031"/>
                  <a:pt x="125102" y="401809"/>
                  <a:pt x="118462" y="403523"/>
                </a:cubicBezTo>
                <a:cubicBezTo>
                  <a:pt x="111822" y="405236"/>
                  <a:pt x="105033" y="401213"/>
                  <a:pt x="103391" y="394584"/>
                </a:cubicBezTo>
                <a:cubicBezTo>
                  <a:pt x="87276" y="332085"/>
                  <a:pt x="31247" y="301767"/>
                  <a:pt x="11402" y="248058"/>
                </a:cubicBezTo>
                <a:cubicBezTo>
                  <a:pt x="-9488" y="191444"/>
                  <a:pt x="-1356" y="128350"/>
                  <a:pt x="33187" y="78887"/>
                </a:cubicBezTo>
                <a:cubicBezTo>
                  <a:pt x="67729" y="29424"/>
                  <a:pt x="124281" y="0"/>
                  <a:pt x="184638" y="0"/>
                </a:cubicBezTo>
                <a:close/>
              </a:path>
            </a:pathLst>
          </a:cu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矩形 21"/>
          <p:cNvSpPr/>
          <p:nvPr/>
        </p:nvSpPr>
        <p:spPr>
          <a:xfrm>
            <a:off x="1677850" y="836206"/>
            <a:ext cx="1514233" cy="438582"/>
          </a:xfrm>
          <a:prstGeom prst="rect">
            <a:avLst/>
          </a:prstGeom>
        </p:spPr>
        <p:txBody>
          <a:bodyPr wrap="square" lIns="68580" tIns="34290" rIns="68580" bIns="34290">
            <a:spAutoFit/>
            <a:scene3d>
              <a:camera prst="orthographicFront"/>
              <a:lightRig rig="threePt" dir="t"/>
            </a:scene3d>
            <a:sp3d contourW="12700"/>
          </a:bodyPr>
          <a:lstStyle/>
          <a:p>
            <a:pPr algn="just">
              <a:lnSpc>
                <a:spcPct val="150000"/>
              </a:lnSpc>
            </a:pPr>
            <a:r>
              <a:rPr lang="zh-CN" altLang="en-US" sz="1600" dirty="0" smtClean="0">
                <a:latin typeface="+mn-ea"/>
              </a:rPr>
              <a:t>编写需求文档</a:t>
            </a:r>
            <a:endParaRPr lang="zh-CN" altLang="en-US" sz="1600" dirty="0">
              <a:latin typeface="+mn-ea"/>
            </a:endParaRPr>
          </a:p>
        </p:txBody>
      </p:sp>
      <p:sp>
        <p:nvSpPr>
          <p:cNvPr id="24" name="矩形 23"/>
          <p:cNvSpPr/>
          <p:nvPr/>
        </p:nvSpPr>
        <p:spPr>
          <a:xfrm>
            <a:off x="6267878" y="832456"/>
            <a:ext cx="1200420" cy="395108"/>
          </a:xfrm>
          <a:prstGeom prst="rect">
            <a:avLst/>
          </a:prstGeom>
        </p:spPr>
        <p:txBody>
          <a:bodyPr wrap="square" lIns="68580" tIns="34290" rIns="68580" bIns="34290">
            <a:spAutoFit/>
            <a:scene3d>
              <a:camera prst="orthographicFront"/>
              <a:lightRig rig="threePt" dir="t"/>
            </a:scene3d>
            <a:sp3d contourW="12700"/>
          </a:bodyPr>
          <a:lstStyle/>
          <a:p>
            <a:pPr algn="just">
              <a:lnSpc>
                <a:spcPct val="150000"/>
              </a:lnSpc>
            </a:pPr>
            <a:r>
              <a:rPr lang="en-US" altLang="zh-CN" sz="1600" dirty="0" smtClean="0">
                <a:latin typeface="+mn-ea"/>
              </a:rPr>
              <a:t>UI</a:t>
            </a:r>
            <a:r>
              <a:rPr lang="zh-CN" altLang="en-US" sz="1600" dirty="0" smtClean="0">
                <a:latin typeface="+mn-ea"/>
              </a:rPr>
              <a:t>设计</a:t>
            </a:r>
            <a:endParaRPr lang="zh-CN" altLang="en-US" sz="1600" dirty="0">
              <a:latin typeface="+mn-ea"/>
            </a:endParaRPr>
          </a:p>
        </p:txBody>
      </p:sp>
      <p:pic>
        <p:nvPicPr>
          <p:cNvPr id="25" name="图片 24">
            <a:extLst>
              <a:ext uri="{FF2B5EF4-FFF2-40B4-BE49-F238E27FC236}">
                <a16:creationId xmlns:a16="http://schemas.microsoft.com/office/drawing/2014/main" id="{2A41C638-52C7-C34B-BD54-69A25D3C1C74}"/>
              </a:ext>
            </a:extLst>
          </p:cNvPr>
          <p:cNvPicPr>
            <a:picLocks noChangeAspect="1"/>
          </p:cNvPicPr>
          <p:nvPr/>
        </p:nvPicPr>
        <p:blipFill>
          <a:blip r:embed="rId4"/>
          <a:stretch>
            <a:fillRect/>
          </a:stretch>
        </p:blipFill>
        <p:spPr>
          <a:xfrm>
            <a:off x="722000" y="1999108"/>
            <a:ext cx="3357276" cy="2404774"/>
          </a:xfrm>
          <a:prstGeom prst="rect">
            <a:avLst/>
          </a:prstGeom>
        </p:spPr>
      </p:pic>
    </p:spTree>
    <p:extLst>
      <p:ext uri="{BB962C8B-B14F-4D97-AF65-F5344CB8AC3E}">
        <p14:creationId xmlns:p14="http://schemas.microsoft.com/office/powerpoint/2010/main" val="1151543665"/>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p:cTn id="22" dur="500" fill="hold"/>
                                        <p:tgtEl>
                                          <p:spTgt spid="21"/>
                                        </p:tgtEl>
                                        <p:attrNameLst>
                                          <p:attrName>ppt_w</p:attrName>
                                        </p:attrNameLst>
                                      </p:cBhvr>
                                      <p:tavLst>
                                        <p:tav tm="0">
                                          <p:val>
                                            <p:fltVal val="0"/>
                                          </p:val>
                                        </p:tav>
                                        <p:tav tm="100000">
                                          <p:val>
                                            <p:strVal val="#ppt_w"/>
                                          </p:val>
                                        </p:tav>
                                      </p:tavLst>
                                    </p:anim>
                                    <p:anim calcmode="lin" valueType="num">
                                      <p:cBhvr>
                                        <p:cTn id="23" dur="500" fill="hold"/>
                                        <p:tgtEl>
                                          <p:spTgt spid="21"/>
                                        </p:tgtEl>
                                        <p:attrNameLst>
                                          <p:attrName>ppt_h</p:attrName>
                                        </p:attrNameLst>
                                      </p:cBhvr>
                                      <p:tavLst>
                                        <p:tav tm="0">
                                          <p:val>
                                            <p:fltVal val="0"/>
                                          </p:val>
                                        </p:tav>
                                        <p:tav tm="100000">
                                          <p:val>
                                            <p:strVal val="#ppt_h"/>
                                          </p:val>
                                        </p:tav>
                                      </p:tavLst>
                                    </p:anim>
                                    <p:animEffect transition="in" filter="fade">
                                      <p:cBhvr>
                                        <p:cTn id="24" dur="500"/>
                                        <p:tgtEl>
                                          <p:spTgt spid="21"/>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left)">
                                      <p:cBhvr>
                                        <p:cTn id="28" dur="500"/>
                                        <p:tgtEl>
                                          <p:spTgt spid="22"/>
                                        </p:tgtEl>
                                      </p:cBhvr>
                                    </p:animEffect>
                                  </p:childTnLst>
                                </p:cTn>
                              </p:par>
                            </p:childTnLst>
                          </p:cTn>
                        </p:par>
                        <p:par>
                          <p:cTn id="29" fill="hold">
                            <p:stCondLst>
                              <p:cond delay="1000"/>
                            </p:stCondLst>
                            <p:childTnLst>
                              <p:par>
                                <p:cTn id="30" presetID="22" presetClass="entr" presetSubtype="8" fill="hold" grpId="0"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left)">
                                      <p:cBhvr>
                                        <p:cTn id="3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P spid="20" grpId="0" animBg="1"/>
      <p:bldP spid="21" grpId="0" animBg="1"/>
      <p:bldP spid="22" grpId="0"/>
      <p:bldP spid="2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802002" y="1567486"/>
            <a:ext cx="3434329" cy="2137883"/>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p:nvSpPr>
        <p:spPr>
          <a:xfrm>
            <a:off x="802003" y="3816444"/>
            <a:ext cx="375117" cy="3751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pic>
        <p:nvPicPr>
          <p:cNvPr id="16" name="图片占位符 15"/>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tretch>
            <a:fillRect/>
          </a:stretch>
        </p:blipFill>
        <p:spPr>
          <a:xfrm>
            <a:off x="917909" y="1764107"/>
            <a:ext cx="3658463" cy="2194325"/>
          </a:xfrm>
        </p:spPr>
      </p:pic>
      <p:grpSp>
        <p:nvGrpSpPr>
          <p:cNvPr id="12" name="组合 11"/>
          <p:cNvGrpSpPr/>
          <p:nvPr/>
        </p:nvGrpSpPr>
        <p:grpSpPr>
          <a:xfrm>
            <a:off x="5544868" y="1783806"/>
            <a:ext cx="2767353" cy="667317"/>
            <a:chOff x="1136195" y="2091953"/>
            <a:chExt cx="3689804" cy="889756"/>
          </a:xfrm>
        </p:grpSpPr>
        <p:sp>
          <p:nvSpPr>
            <p:cNvPr id="13" name="文本框 12"/>
            <p:cNvSpPr txBox="1"/>
            <p:nvPr/>
          </p:nvSpPr>
          <p:spPr>
            <a:xfrm>
              <a:off x="1136195" y="2091953"/>
              <a:ext cx="1785104" cy="430887"/>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500" b="1" dirty="0">
                  <a:solidFill>
                    <a:schemeClr val="tx1">
                      <a:lumMod val="65000"/>
                      <a:lumOff val="35000"/>
                    </a:schemeClr>
                  </a:solidFill>
                  <a:latin typeface="+mj-ea"/>
                  <a:ea typeface="+mj-ea"/>
                </a:rPr>
                <a:t>塑造品牌价值</a:t>
              </a:r>
            </a:p>
          </p:txBody>
        </p:sp>
        <p:sp>
          <p:nvSpPr>
            <p:cNvPr id="14" name="文本框 13"/>
            <p:cNvSpPr txBox="1"/>
            <p:nvPr/>
          </p:nvSpPr>
          <p:spPr>
            <a:xfrm>
              <a:off x="1136195" y="2407193"/>
              <a:ext cx="3689804" cy="574516"/>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100" dirty="0">
                  <a:solidFill>
                    <a:prstClr val="white">
                      <a:lumMod val="50000"/>
                    </a:prstClr>
                  </a:solidFill>
                  <a:latin typeface="Agency FB" panose="020B0503020202020204" pitchFamily="34" charset="0"/>
                  <a:ea typeface="时尚中黑简体" panose="01010104010101010101" pitchFamily="2" charset="-122"/>
                </a:rPr>
                <a:t>The user can demonstrate on a projector or computer, or print the presentation and make it into</a:t>
              </a:r>
            </a:p>
          </p:txBody>
        </p:sp>
      </p:grpSp>
      <p:grpSp>
        <p:nvGrpSpPr>
          <p:cNvPr id="17" name="组合 16"/>
          <p:cNvGrpSpPr/>
          <p:nvPr/>
        </p:nvGrpSpPr>
        <p:grpSpPr>
          <a:xfrm>
            <a:off x="5544868" y="2591094"/>
            <a:ext cx="2767353" cy="667317"/>
            <a:chOff x="1136195" y="2091953"/>
            <a:chExt cx="3689804" cy="889756"/>
          </a:xfrm>
        </p:grpSpPr>
        <p:sp>
          <p:nvSpPr>
            <p:cNvPr id="18" name="文本框 17"/>
            <p:cNvSpPr txBox="1"/>
            <p:nvPr/>
          </p:nvSpPr>
          <p:spPr>
            <a:xfrm>
              <a:off x="1136195" y="2091953"/>
              <a:ext cx="1785104" cy="430887"/>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500" b="1" dirty="0">
                  <a:solidFill>
                    <a:schemeClr val="tx1">
                      <a:lumMod val="65000"/>
                      <a:lumOff val="35000"/>
                    </a:schemeClr>
                  </a:solidFill>
                  <a:latin typeface="+mj-ea"/>
                  <a:ea typeface="+mj-ea"/>
                </a:rPr>
                <a:t>品牌价值定位</a:t>
              </a:r>
            </a:p>
          </p:txBody>
        </p:sp>
        <p:sp>
          <p:nvSpPr>
            <p:cNvPr id="19" name="文本框 18"/>
            <p:cNvSpPr txBox="1"/>
            <p:nvPr/>
          </p:nvSpPr>
          <p:spPr>
            <a:xfrm>
              <a:off x="1136195" y="2407193"/>
              <a:ext cx="3689804" cy="574516"/>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100" dirty="0">
                  <a:solidFill>
                    <a:prstClr val="white">
                      <a:lumMod val="50000"/>
                    </a:prstClr>
                  </a:solidFill>
                  <a:latin typeface="Agency FB" panose="020B0503020202020204" pitchFamily="34" charset="0"/>
                  <a:ea typeface="时尚中黑简体" panose="01010104010101010101" pitchFamily="2" charset="-122"/>
                </a:rPr>
                <a:t>The user can demonstrate on a projector or computer, or print the presentation and make it into</a:t>
              </a:r>
            </a:p>
          </p:txBody>
        </p:sp>
      </p:grpSp>
      <p:grpSp>
        <p:nvGrpSpPr>
          <p:cNvPr id="20" name="组合 19"/>
          <p:cNvGrpSpPr/>
          <p:nvPr/>
        </p:nvGrpSpPr>
        <p:grpSpPr>
          <a:xfrm>
            <a:off x="5544868" y="3404069"/>
            <a:ext cx="2767353" cy="667317"/>
            <a:chOff x="1136195" y="2091953"/>
            <a:chExt cx="3689804" cy="889756"/>
          </a:xfrm>
        </p:grpSpPr>
        <p:sp>
          <p:nvSpPr>
            <p:cNvPr id="21" name="文本框 20"/>
            <p:cNvSpPr txBox="1"/>
            <p:nvPr/>
          </p:nvSpPr>
          <p:spPr>
            <a:xfrm>
              <a:off x="1136195" y="2091953"/>
              <a:ext cx="1785104" cy="430887"/>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500" b="1" dirty="0">
                  <a:solidFill>
                    <a:schemeClr val="tx1">
                      <a:lumMod val="65000"/>
                      <a:lumOff val="35000"/>
                    </a:schemeClr>
                  </a:solidFill>
                  <a:latin typeface="+mj-ea"/>
                  <a:ea typeface="+mj-ea"/>
                </a:rPr>
                <a:t>公司长远发展</a:t>
              </a:r>
            </a:p>
          </p:txBody>
        </p:sp>
        <p:sp>
          <p:nvSpPr>
            <p:cNvPr id="22" name="文本框 21"/>
            <p:cNvSpPr txBox="1"/>
            <p:nvPr/>
          </p:nvSpPr>
          <p:spPr>
            <a:xfrm>
              <a:off x="1136195" y="2407193"/>
              <a:ext cx="3689804" cy="574516"/>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100" dirty="0">
                  <a:solidFill>
                    <a:prstClr val="white">
                      <a:lumMod val="50000"/>
                    </a:prstClr>
                  </a:solidFill>
                  <a:latin typeface="Agency FB" panose="020B0503020202020204" pitchFamily="34" charset="0"/>
                  <a:ea typeface="时尚中黑简体" panose="01010104010101010101" pitchFamily="2" charset="-122"/>
                </a:rPr>
                <a:t>The user can demonstrate on a projector or computer, or print the presentation and make it into</a:t>
              </a:r>
            </a:p>
          </p:txBody>
        </p:sp>
      </p:grpSp>
      <p:sp>
        <p:nvSpPr>
          <p:cNvPr id="29" name="椭圆 22"/>
          <p:cNvSpPr/>
          <p:nvPr/>
        </p:nvSpPr>
        <p:spPr>
          <a:xfrm>
            <a:off x="5006769" y="1870957"/>
            <a:ext cx="365767" cy="350311"/>
          </a:xfrm>
          <a:custGeom>
            <a:avLst/>
            <a:gdLst>
              <a:gd name="connsiteX0" fmla="*/ 26988 w 338138"/>
              <a:gd name="connsiteY0" fmla="*/ 204787 h 323850"/>
              <a:gd name="connsiteX1" fmla="*/ 114301 w 338138"/>
              <a:gd name="connsiteY1" fmla="*/ 295275 h 323850"/>
              <a:gd name="connsiteX2" fmla="*/ 85197 w 338138"/>
              <a:gd name="connsiteY2" fmla="*/ 230071 h 323850"/>
              <a:gd name="connsiteX3" fmla="*/ 50801 w 338138"/>
              <a:gd name="connsiteY3" fmla="*/ 218094 h 323850"/>
              <a:gd name="connsiteX4" fmla="*/ 26988 w 338138"/>
              <a:gd name="connsiteY4" fmla="*/ 204787 h 323850"/>
              <a:gd name="connsiteX5" fmla="*/ 258763 w 338138"/>
              <a:gd name="connsiteY5" fmla="*/ 173037 h 323850"/>
              <a:gd name="connsiteX6" fmla="*/ 264055 w 338138"/>
              <a:gd name="connsiteY6" fmla="*/ 176971 h 323850"/>
              <a:gd name="connsiteX7" fmla="*/ 285221 w 338138"/>
              <a:gd name="connsiteY7" fmla="*/ 218937 h 323850"/>
              <a:gd name="connsiteX8" fmla="*/ 332846 w 338138"/>
              <a:gd name="connsiteY8" fmla="*/ 226805 h 323850"/>
              <a:gd name="connsiteX9" fmla="*/ 338138 w 338138"/>
              <a:gd name="connsiteY9" fmla="*/ 230739 h 323850"/>
              <a:gd name="connsiteX10" fmla="*/ 336815 w 338138"/>
              <a:gd name="connsiteY10" fmla="*/ 237297 h 323850"/>
              <a:gd name="connsiteX11" fmla="*/ 302419 w 338138"/>
              <a:gd name="connsiteY11" fmla="*/ 270082 h 323850"/>
              <a:gd name="connsiteX12" fmla="*/ 310357 w 338138"/>
              <a:gd name="connsiteY12" fmla="*/ 317293 h 323850"/>
              <a:gd name="connsiteX13" fmla="*/ 307711 w 338138"/>
              <a:gd name="connsiteY13" fmla="*/ 322539 h 323850"/>
              <a:gd name="connsiteX14" fmla="*/ 303742 w 338138"/>
              <a:gd name="connsiteY14" fmla="*/ 323850 h 323850"/>
              <a:gd name="connsiteX15" fmla="*/ 301096 w 338138"/>
              <a:gd name="connsiteY15" fmla="*/ 323850 h 323850"/>
              <a:gd name="connsiteX16" fmla="*/ 258763 w 338138"/>
              <a:gd name="connsiteY16" fmla="*/ 301556 h 323850"/>
              <a:gd name="connsiteX17" fmla="*/ 216430 w 338138"/>
              <a:gd name="connsiteY17" fmla="*/ 323850 h 323850"/>
              <a:gd name="connsiteX18" fmla="*/ 209815 w 338138"/>
              <a:gd name="connsiteY18" fmla="*/ 322539 h 323850"/>
              <a:gd name="connsiteX19" fmla="*/ 207169 w 338138"/>
              <a:gd name="connsiteY19" fmla="*/ 317293 h 323850"/>
              <a:gd name="connsiteX20" fmla="*/ 215107 w 338138"/>
              <a:gd name="connsiteY20" fmla="*/ 270082 h 323850"/>
              <a:gd name="connsiteX21" fmla="*/ 180711 w 338138"/>
              <a:gd name="connsiteY21" fmla="*/ 237297 h 323850"/>
              <a:gd name="connsiteX22" fmla="*/ 179388 w 338138"/>
              <a:gd name="connsiteY22" fmla="*/ 230739 h 323850"/>
              <a:gd name="connsiteX23" fmla="*/ 184680 w 338138"/>
              <a:gd name="connsiteY23" fmla="*/ 226805 h 323850"/>
              <a:gd name="connsiteX24" fmla="*/ 232305 w 338138"/>
              <a:gd name="connsiteY24" fmla="*/ 218937 h 323850"/>
              <a:gd name="connsiteX25" fmla="*/ 253471 w 338138"/>
              <a:gd name="connsiteY25" fmla="*/ 176971 h 323850"/>
              <a:gd name="connsiteX26" fmla="*/ 258763 w 338138"/>
              <a:gd name="connsiteY26" fmla="*/ 173037 h 323850"/>
              <a:gd name="connsiteX27" fmla="*/ 79376 w 338138"/>
              <a:gd name="connsiteY27" fmla="*/ 115887 h 323850"/>
              <a:gd name="connsiteX28" fmla="*/ 58491 w 338138"/>
              <a:gd name="connsiteY28" fmla="*/ 123779 h 323850"/>
              <a:gd name="connsiteX29" fmla="*/ 20638 w 338138"/>
              <a:gd name="connsiteY29" fmla="*/ 161924 h 323850"/>
              <a:gd name="connsiteX30" fmla="*/ 58491 w 338138"/>
              <a:gd name="connsiteY30" fmla="*/ 200070 h 323850"/>
              <a:gd name="connsiteX31" fmla="*/ 79376 w 338138"/>
              <a:gd name="connsiteY31" fmla="*/ 207962 h 323850"/>
              <a:gd name="connsiteX32" fmla="*/ 76765 w 338138"/>
              <a:gd name="connsiteY32" fmla="*/ 161924 h 323850"/>
              <a:gd name="connsiteX33" fmla="*/ 79376 w 338138"/>
              <a:gd name="connsiteY33" fmla="*/ 115887 h 323850"/>
              <a:gd name="connsiteX34" fmla="*/ 212725 w 338138"/>
              <a:gd name="connsiteY34" fmla="*/ 28575 h 323850"/>
              <a:gd name="connsiteX35" fmla="*/ 241740 w 338138"/>
              <a:gd name="connsiteY35" fmla="*/ 93779 h 323850"/>
              <a:gd name="connsiteX36" fmla="*/ 274711 w 338138"/>
              <a:gd name="connsiteY36" fmla="*/ 105756 h 323850"/>
              <a:gd name="connsiteX37" fmla="*/ 298450 w 338138"/>
              <a:gd name="connsiteY37" fmla="*/ 119063 h 323850"/>
              <a:gd name="connsiteX38" fmla="*/ 212725 w 338138"/>
              <a:gd name="connsiteY38" fmla="*/ 28575 h 323850"/>
              <a:gd name="connsiteX39" fmla="*/ 114301 w 338138"/>
              <a:gd name="connsiteY39" fmla="*/ 28575 h 323850"/>
              <a:gd name="connsiteX40" fmla="*/ 26988 w 338138"/>
              <a:gd name="connsiteY40" fmla="*/ 119063 h 323850"/>
              <a:gd name="connsiteX41" fmla="*/ 50801 w 338138"/>
              <a:gd name="connsiteY41" fmla="*/ 105756 h 323850"/>
              <a:gd name="connsiteX42" fmla="*/ 85197 w 338138"/>
              <a:gd name="connsiteY42" fmla="*/ 93779 h 323850"/>
              <a:gd name="connsiteX43" fmla="*/ 114301 w 338138"/>
              <a:gd name="connsiteY43" fmla="*/ 28575 h 323850"/>
              <a:gd name="connsiteX44" fmla="*/ 162719 w 338138"/>
              <a:gd name="connsiteY44" fmla="*/ 19050 h 323850"/>
              <a:gd name="connsiteX45" fmla="*/ 118158 w 338138"/>
              <a:gd name="connsiteY45" fmla="*/ 58588 h 323850"/>
              <a:gd name="connsiteX46" fmla="*/ 106363 w 338138"/>
              <a:gd name="connsiteY46" fmla="*/ 88900 h 323850"/>
              <a:gd name="connsiteX47" fmla="*/ 162719 w 338138"/>
              <a:gd name="connsiteY47" fmla="*/ 83628 h 323850"/>
              <a:gd name="connsiteX48" fmla="*/ 219076 w 338138"/>
              <a:gd name="connsiteY48" fmla="*/ 88900 h 323850"/>
              <a:gd name="connsiteX49" fmla="*/ 207281 w 338138"/>
              <a:gd name="connsiteY49" fmla="*/ 58588 h 323850"/>
              <a:gd name="connsiteX50" fmla="*/ 162719 w 338138"/>
              <a:gd name="connsiteY50" fmla="*/ 19050 h 323850"/>
              <a:gd name="connsiteX51" fmla="*/ 162719 w 338138"/>
              <a:gd name="connsiteY51" fmla="*/ 0 h 323850"/>
              <a:gd name="connsiteX52" fmla="*/ 325438 w 338138"/>
              <a:gd name="connsiteY52" fmla="*/ 161925 h 323850"/>
              <a:gd name="connsiteX53" fmla="*/ 318823 w 338138"/>
              <a:gd name="connsiteY53" fmla="*/ 206685 h 323850"/>
              <a:gd name="connsiteX54" fmla="*/ 298980 w 338138"/>
              <a:gd name="connsiteY54" fmla="*/ 204052 h 323850"/>
              <a:gd name="connsiteX55" fmla="*/ 289719 w 338138"/>
              <a:gd name="connsiteY55" fmla="*/ 186938 h 323850"/>
              <a:gd name="connsiteX56" fmla="*/ 305594 w 338138"/>
              <a:gd name="connsiteY56" fmla="*/ 161925 h 323850"/>
              <a:gd name="connsiteX57" fmla="*/ 267230 w 338138"/>
              <a:gd name="connsiteY57" fmla="*/ 123747 h 323850"/>
              <a:gd name="connsiteX58" fmla="*/ 246063 w 338138"/>
              <a:gd name="connsiteY58" fmla="*/ 115849 h 323850"/>
              <a:gd name="connsiteX59" fmla="*/ 248709 w 338138"/>
              <a:gd name="connsiteY59" fmla="*/ 160608 h 323850"/>
              <a:gd name="connsiteX60" fmla="*/ 240771 w 338138"/>
              <a:gd name="connsiteY60" fmla="*/ 169824 h 323850"/>
              <a:gd name="connsiteX61" fmla="*/ 227542 w 338138"/>
              <a:gd name="connsiteY61" fmla="*/ 196153 h 323850"/>
              <a:gd name="connsiteX62" fmla="*/ 228865 w 338138"/>
              <a:gd name="connsiteY62" fmla="*/ 161925 h 323850"/>
              <a:gd name="connsiteX63" fmla="*/ 224896 w 338138"/>
              <a:gd name="connsiteY63" fmla="*/ 110583 h 323850"/>
              <a:gd name="connsiteX64" fmla="*/ 162719 w 338138"/>
              <a:gd name="connsiteY64" fmla="*/ 104000 h 323850"/>
              <a:gd name="connsiteX65" fmla="*/ 100542 w 338138"/>
              <a:gd name="connsiteY65" fmla="*/ 110583 h 323850"/>
              <a:gd name="connsiteX66" fmla="*/ 96573 w 338138"/>
              <a:gd name="connsiteY66" fmla="*/ 161925 h 323850"/>
              <a:gd name="connsiteX67" fmla="*/ 100542 w 338138"/>
              <a:gd name="connsiteY67" fmla="*/ 213267 h 323850"/>
              <a:gd name="connsiteX68" fmla="*/ 162719 w 338138"/>
              <a:gd name="connsiteY68" fmla="*/ 219850 h 323850"/>
              <a:gd name="connsiteX69" fmla="*/ 169334 w 338138"/>
              <a:gd name="connsiteY69" fmla="*/ 219850 h 323850"/>
              <a:gd name="connsiteX70" fmla="*/ 166688 w 338138"/>
              <a:gd name="connsiteY70" fmla="*/ 225115 h 323850"/>
              <a:gd name="connsiteX71" fmla="*/ 166688 w 338138"/>
              <a:gd name="connsiteY71" fmla="*/ 239596 h 323850"/>
              <a:gd name="connsiteX72" fmla="*/ 162719 w 338138"/>
              <a:gd name="connsiteY72" fmla="*/ 239596 h 323850"/>
              <a:gd name="connsiteX73" fmla="*/ 105833 w 338138"/>
              <a:gd name="connsiteY73" fmla="*/ 234331 h 323850"/>
              <a:gd name="connsiteX74" fmla="*/ 117740 w 338138"/>
              <a:gd name="connsiteY74" fmla="*/ 264609 h 323850"/>
              <a:gd name="connsiteX75" fmla="*/ 162719 w 338138"/>
              <a:gd name="connsiteY75" fmla="*/ 304103 h 323850"/>
              <a:gd name="connsiteX76" fmla="*/ 199761 w 338138"/>
              <a:gd name="connsiteY76" fmla="*/ 279090 h 323850"/>
              <a:gd name="connsiteX77" fmla="*/ 193146 w 338138"/>
              <a:gd name="connsiteY77" fmla="*/ 314635 h 323850"/>
              <a:gd name="connsiteX78" fmla="*/ 193146 w 338138"/>
              <a:gd name="connsiteY78" fmla="*/ 321217 h 323850"/>
              <a:gd name="connsiteX79" fmla="*/ 162719 w 338138"/>
              <a:gd name="connsiteY79" fmla="*/ 323850 h 323850"/>
              <a:gd name="connsiteX80" fmla="*/ 0 w 338138"/>
              <a:gd name="connsiteY80" fmla="*/ 161925 h 323850"/>
              <a:gd name="connsiteX81" fmla="*/ 162719 w 338138"/>
              <a:gd name="connsiteY81" fmla="*/ 0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38138" h="323850">
                <a:moveTo>
                  <a:pt x="26988" y="204787"/>
                </a:moveTo>
                <a:cubicBezTo>
                  <a:pt x="40217" y="246039"/>
                  <a:pt x="73290" y="280637"/>
                  <a:pt x="114301" y="295275"/>
                </a:cubicBezTo>
                <a:cubicBezTo>
                  <a:pt x="101072" y="279307"/>
                  <a:pt x="90488" y="256685"/>
                  <a:pt x="85197" y="230071"/>
                </a:cubicBezTo>
                <a:cubicBezTo>
                  <a:pt x="73290" y="226078"/>
                  <a:pt x="61384" y="222086"/>
                  <a:pt x="50801" y="218094"/>
                </a:cubicBezTo>
                <a:cubicBezTo>
                  <a:pt x="41540" y="214102"/>
                  <a:pt x="33603" y="210110"/>
                  <a:pt x="26988" y="204787"/>
                </a:cubicBezTo>
                <a:close/>
                <a:moveTo>
                  <a:pt x="258763" y="173037"/>
                </a:moveTo>
                <a:cubicBezTo>
                  <a:pt x="261409" y="173037"/>
                  <a:pt x="262732" y="174349"/>
                  <a:pt x="264055" y="176971"/>
                </a:cubicBezTo>
                <a:cubicBezTo>
                  <a:pt x="264055" y="176971"/>
                  <a:pt x="264055" y="176971"/>
                  <a:pt x="285221" y="218937"/>
                </a:cubicBezTo>
                <a:cubicBezTo>
                  <a:pt x="285221" y="218937"/>
                  <a:pt x="285221" y="218937"/>
                  <a:pt x="332846" y="226805"/>
                </a:cubicBezTo>
                <a:cubicBezTo>
                  <a:pt x="335492" y="226805"/>
                  <a:pt x="336815" y="228117"/>
                  <a:pt x="338138" y="230739"/>
                </a:cubicBezTo>
                <a:cubicBezTo>
                  <a:pt x="338138" y="233362"/>
                  <a:pt x="338138" y="234674"/>
                  <a:pt x="336815" y="237297"/>
                </a:cubicBezTo>
                <a:cubicBezTo>
                  <a:pt x="336815" y="237297"/>
                  <a:pt x="336815" y="237297"/>
                  <a:pt x="302419" y="270082"/>
                </a:cubicBezTo>
                <a:cubicBezTo>
                  <a:pt x="302419" y="270082"/>
                  <a:pt x="302419" y="270082"/>
                  <a:pt x="310357" y="317293"/>
                </a:cubicBezTo>
                <a:cubicBezTo>
                  <a:pt x="310357" y="318604"/>
                  <a:pt x="309034" y="321227"/>
                  <a:pt x="307711" y="322539"/>
                </a:cubicBezTo>
                <a:cubicBezTo>
                  <a:pt x="306388" y="323850"/>
                  <a:pt x="305065" y="323850"/>
                  <a:pt x="303742" y="323850"/>
                </a:cubicBezTo>
                <a:cubicBezTo>
                  <a:pt x="302419" y="323850"/>
                  <a:pt x="302419" y="323850"/>
                  <a:pt x="301096" y="323850"/>
                </a:cubicBezTo>
                <a:cubicBezTo>
                  <a:pt x="301096" y="323850"/>
                  <a:pt x="301096" y="323850"/>
                  <a:pt x="258763" y="301556"/>
                </a:cubicBezTo>
                <a:cubicBezTo>
                  <a:pt x="258763" y="301556"/>
                  <a:pt x="258763" y="301556"/>
                  <a:pt x="216430" y="323850"/>
                </a:cubicBezTo>
                <a:cubicBezTo>
                  <a:pt x="213784" y="323850"/>
                  <a:pt x="211138" y="323850"/>
                  <a:pt x="209815" y="322539"/>
                </a:cubicBezTo>
                <a:cubicBezTo>
                  <a:pt x="207169" y="321227"/>
                  <a:pt x="207169" y="318604"/>
                  <a:pt x="207169" y="317293"/>
                </a:cubicBezTo>
                <a:cubicBezTo>
                  <a:pt x="207169" y="317293"/>
                  <a:pt x="207169" y="317293"/>
                  <a:pt x="215107" y="270082"/>
                </a:cubicBezTo>
                <a:cubicBezTo>
                  <a:pt x="215107" y="270082"/>
                  <a:pt x="215107" y="270082"/>
                  <a:pt x="180711" y="237297"/>
                </a:cubicBezTo>
                <a:cubicBezTo>
                  <a:pt x="179388" y="234674"/>
                  <a:pt x="179388" y="233362"/>
                  <a:pt x="179388" y="230739"/>
                </a:cubicBezTo>
                <a:cubicBezTo>
                  <a:pt x="180711" y="228117"/>
                  <a:pt x="182034" y="226805"/>
                  <a:pt x="184680" y="226805"/>
                </a:cubicBezTo>
                <a:cubicBezTo>
                  <a:pt x="184680" y="226805"/>
                  <a:pt x="184680" y="226805"/>
                  <a:pt x="232305" y="218937"/>
                </a:cubicBezTo>
                <a:cubicBezTo>
                  <a:pt x="232305" y="218937"/>
                  <a:pt x="232305" y="218937"/>
                  <a:pt x="253471" y="176971"/>
                </a:cubicBezTo>
                <a:cubicBezTo>
                  <a:pt x="253471" y="174349"/>
                  <a:pt x="256117" y="173037"/>
                  <a:pt x="258763" y="173037"/>
                </a:cubicBezTo>
                <a:close/>
                <a:moveTo>
                  <a:pt x="79376" y="115887"/>
                </a:moveTo>
                <a:cubicBezTo>
                  <a:pt x="72849" y="118518"/>
                  <a:pt x="65018" y="121148"/>
                  <a:pt x="58491" y="123779"/>
                </a:cubicBezTo>
                <a:cubicBezTo>
                  <a:pt x="34996" y="134302"/>
                  <a:pt x="20638" y="148771"/>
                  <a:pt x="20638" y="161924"/>
                </a:cubicBezTo>
                <a:cubicBezTo>
                  <a:pt x="20638" y="175078"/>
                  <a:pt x="34996" y="189547"/>
                  <a:pt x="58491" y="200070"/>
                </a:cubicBezTo>
                <a:cubicBezTo>
                  <a:pt x="65018" y="202701"/>
                  <a:pt x="72849" y="205331"/>
                  <a:pt x="79376" y="207962"/>
                </a:cubicBezTo>
                <a:cubicBezTo>
                  <a:pt x="78071" y="193493"/>
                  <a:pt x="76765" y="177709"/>
                  <a:pt x="76765" y="161924"/>
                </a:cubicBezTo>
                <a:cubicBezTo>
                  <a:pt x="76765" y="146140"/>
                  <a:pt x="78071" y="130356"/>
                  <a:pt x="79376" y="115887"/>
                </a:cubicBezTo>
                <a:close/>
                <a:moveTo>
                  <a:pt x="212725" y="28575"/>
                </a:moveTo>
                <a:cubicBezTo>
                  <a:pt x="224595" y="44543"/>
                  <a:pt x="235145" y="67165"/>
                  <a:pt x="241740" y="93779"/>
                </a:cubicBezTo>
                <a:cubicBezTo>
                  <a:pt x="253609" y="97772"/>
                  <a:pt x="264160" y="101764"/>
                  <a:pt x="274711" y="105756"/>
                </a:cubicBezTo>
                <a:cubicBezTo>
                  <a:pt x="283943" y="109748"/>
                  <a:pt x="291856" y="113740"/>
                  <a:pt x="298450" y="119063"/>
                </a:cubicBezTo>
                <a:cubicBezTo>
                  <a:pt x="285262" y="77811"/>
                  <a:pt x="253609" y="43213"/>
                  <a:pt x="212725" y="28575"/>
                </a:cubicBezTo>
                <a:close/>
                <a:moveTo>
                  <a:pt x="114301" y="28575"/>
                </a:moveTo>
                <a:cubicBezTo>
                  <a:pt x="73290" y="43213"/>
                  <a:pt x="40217" y="77811"/>
                  <a:pt x="26988" y="119063"/>
                </a:cubicBezTo>
                <a:cubicBezTo>
                  <a:pt x="33603" y="113740"/>
                  <a:pt x="41540" y="109748"/>
                  <a:pt x="50801" y="105756"/>
                </a:cubicBezTo>
                <a:cubicBezTo>
                  <a:pt x="61384" y="101764"/>
                  <a:pt x="73290" y="97772"/>
                  <a:pt x="85197" y="93779"/>
                </a:cubicBezTo>
                <a:cubicBezTo>
                  <a:pt x="90488" y="67165"/>
                  <a:pt x="101072" y="44543"/>
                  <a:pt x="114301" y="28575"/>
                </a:cubicBezTo>
                <a:close/>
                <a:moveTo>
                  <a:pt x="162719" y="19050"/>
                </a:moveTo>
                <a:cubicBezTo>
                  <a:pt x="146992" y="19050"/>
                  <a:pt x="129954" y="33547"/>
                  <a:pt x="118158" y="58588"/>
                </a:cubicBezTo>
                <a:cubicBezTo>
                  <a:pt x="112916" y="67813"/>
                  <a:pt x="108984" y="77039"/>
                  <a:pt x="106363" y="88900"/>
                </a:cubicBezTo>
                <a:cubicBezTo>
                  <a:pt x="124712" y="86264"/>
                  <a:pt x="143060" y="83628"/>
                  <a:pt x="162719" y="83628"/>
                </a:cubicBezTo>
                <a:cubicBezTo>
                  <a:pt x="182379" y="83628"/>
                  <a:pt x="202038" y="86264"/>
                  <a:pt x="219076" y="88900"/>
                </a:cubicBezTo>
                <a:cubicBezTo>
                  <a:pt x="216455" y="77039"/>
                  <a:pt x="212523" y="67813"/>
                  <a:pt x="207281" y="58588"/>
                </a:cubicBezTo>
                <a:cubicBezTo>
                  <a:pt x="195485" y="33547"/>
                  <a:pt x="178447" y="19050"/>
                  <a:pt x="162719" y="19050"/>
                </a:cubicBezTo>
                <a:close/>
                <a:moveTo>
                  <a:pt x="162719" y="0"/>
                </a:moveTo>
                <a:cubicBezTo>
                  <a:pt x="252678" y="0"/>
                  <a:pt x="325438" y="72405"/>
                  <a:pt x="325438" y="161925"/>
                </a:cubicBezTo>
                <a:cubicBezTo>
                  <a:pt x="325438" y="177723"/>
                  <a:pt x="324115" y="193520"/>
                  <a:pt x="318823" y="206685"/>
                </a:cubicBezTo>
                <a:cubicBezTo>
                  <a:pt x="318823" y="206685"/>
                  <a:pt x="318823" y="206685"/>
                  <a:pt x="298980" y="204052"/>
                </a:cubicBezTo>
                <a:cubicBezTo>
                  <a:pt x="298980" y="204052"/>
                  <a:pt x="298980" y="204052"/>
                  <a:pt x="289719" y="186938"/>
                </a:cubicBezTo>
                <a:cubicBezTo>
                  <a:pt x="300303" y="179039"/>
                  <a:pt x="305594" y="169824"/>
                  <a:pt x="305594" y="161925"/>
                </a:cubicBezTo>
                <a:cubicBezTo>
                  <a:pt x="305594" y="148760"/>
                  <a:pt x="292365" y="134279"/>
                  <a:pt x="267230" y="123747"/>
                </a:cubicBezTo>
                <a:cubicBezTo>
                  <a:pt x="260615" y="121115"/>
                  <a:pt x="254000" y="118482"/>
                  <a:pt x="246063" y="115849"/>
                </a:cubicBezTo>
                <a:cubicBezTo>
                  <a:pt x="247386" y="130330"/>
                  <a:pt x="248709" y="144811"/>
                  <a:pt x="248709" y="160608"/>
                </a:cubicBezTo>
                <a:cubicBezTo>
                  <a:pt x="246063" y="161925"/>
                  <a:pt x="243417" y="165874"/>
                  <a:pt x="240771" y="169824"/>
                </a:cubicBezTo>
                <a:cubicBezTo>
                  <a:pt x="240771" y="169824"/>
                  <a:pt x="240771" y="169824"/>
                  <a:pt x="227542" y="196153"/>
                </a:cubicBezTo>
                <a:cubicBezTo>
                  <a:pt x="228865" y="185621"/>
                  <a:pt x="228865" y="173773"/>
                  <a:pt x="228865" y="161925"/>
                </a:cubicBezTo>
                <a:cubicBezTo>
                  <a:pt x="228865" y="143494"/>
                  <a:pt x="227542" y="126380"/>
                  <a:pt x="224896" y="110583"/>
                </a:cubicBezTo>
                <a:cubicBezTo>
                  <a:pt x="205052" y="106633"/>
                  <a:pt x="185209" y="104000"/>
                  <a:pt x="162719" y="104000"/>
                </a:cubicBezTo>
                <a:cubicBezTo>
                  <a:pt x="141552" y="104000"/>
                  <a:pt x="120386" y="106633"/>
                  <a:pt x="100542" y="110583"/>
                </a:cubicBezTo>
                <a:cubicBezTo>
                  <a:pt x="97896" y="126380"/>
                  <a:pt x="96573" y="143494"/>
                  <a:pt x="96573" y="161925"/>
                </a:cubicBezTo>
                <a:cubicBezTo>
                  <a:pt x="96573" y="180356"/>
                  <a:pt x="97896" y="197470"/>
                  <a:pt x="100542" y="213267"/>
                </a:cubicBezTo>
                <a:cubicBezTo>
                  <a:pt x="120386" y="217217"/>
                  <a:pt x="141552" y="219850"/>
                  <a:pt x="162719" y="219850"/>
                </a:cubicBezTo>
                <a:cubicBezTo>
                  <a:pt x="165365" y="219850"/>
                  <a:pt x="166688" y="219850"/>
                  <a:pt x="169334" y="219850"/>
                </a:cubicBezTo>
                <a:cubicBezTo>
                  <a:pt x="168011" y="221166"/>
                  <a:pt x="166688" y="222482"/>
                  <a:pt x="166688" y="225115"/>
                </a:cubicBezTo>
                <a:cubicBezTo>
                  <a:pt x="165365" y="230381"/>
                  <a:pt x="165365" y="234331"/>
                  <a:pt x="166688" y="239596"/>
                </a:cubicBezTo>
                <a:cubicBezTo>
                  <a:pt x="165365" y="239596"/>
                  <a:pt x="164042" y="239596"/>
                  <a:pt x="162719" y="239596"/>
                </a:cubicBezTo>
                <a:cubicBezTo>
                  <a:pt x="142875" y="239596"/>
                  <a:pt x="124354" y="236964"/>
                  <a:pt x="105833" y="234331"/>
                </a:cubicBezTo>
                <a:cubicBezTo>
                  <a:pt x="108479" y="246179"/>
                  <a:pt x="112448" y="255394"/>
                  <a:pt x="117740" y="264609"/>
                </a:cubicBezTo>
                <a:cubicBezTo>
                  <a:pt x="129646" y="289622"/>
                  <a:pt x="146844" y="304103"/>
                  <a:pt x="162719" y="304103"/>
                </a:cubicBezTo>
                <a:cubicBezTo>
                  <a:pt x="175948" y="304103"/>
                  <a:pt x="187855" y="294888"/>
                  <a:pt x="199761" y="279090"/>
                </a:cubicBezTo>
                <a:cubicBezTo>
                  <a:pt x="199761" y="279090"/>
                  <a:pt x="199761" y="279090"/>
                  <a:pt x="193146" y="314635"/>
                </a:cubicBezTo>
                <a:cubicBezTo>
                  <a:pt x="193146" y="315951"/>
                  <a:pt x="193146" y="318584"/>
                  <a:pt x="193146" y="321217"/>
                </a:cubicBezTo>
                <a:cubicBezTo>
                  <a:pt x="183886" y="322534"/>
                  <a:pt x="173302" y="323850"/>
                  <a:pt x="162719" y="323850"/>
                </a:cubicBezTo>
                <a:cubicBezTo>
                  <a:pt x="72760" y="323850"/>
                  <a:pt x="0" y="251445"/>
                  <a:pt x="0" y="161925"/>
                </a:cubicBezTo>
                <a:cubicBezTo>
                  <a:pt x="0" y="72405"/>
                  <a:pt x="72760" y="0"/>
                  <a:pt x="16271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7" name="椭圆 23"/>
          <p:cNvSpPr/>
          <p:nvPr/>
        </p:nvSpPr>
        <p:spPr>
          <a:xfrm>
            <a:off x="5006769" y="2664936"/>
            <a:ext cx="365767" cy="365767"/>
          </a:xfrm>
          <a:custGeom>
            <a:avLst/>
            <a:gdLst>
              <a:gd name="connsiteX0" fmla="*/ 170002 w 331788"/>
              <a:gd name="connsiteY0" fmla="*/ 163513 h 331788"/>
              <a:gd name="connsiteX1" fmla="*/ 173895 w 331788"/>
              <a:gd name="connsiteY1" fmla="*/ 164811 h 331788"/>
              <a:gd name="connsiteX2" fmla="*/ 195956 w 331788"/>
              <a:gd name="connsiteY2" fmla="*/ 188170 h 331788"/>
              <a:gd name="connsiteX3" fmla="*/ 199849 w 331788"/>
              <a:gd name="connsiteY3" fmla="*/ 186872 h 331788"/>
              <a:gd name="connsiteX4" fmla="*/ 207636 w 331788"/>
              <a:gd name="connsiteY4" fmla="*/ 190765 h 331788"/>
              <a:gd name="connsiteX5" fmla="*/ 273820 w 331788"/>
              <a:gd name="connsiteY5" fmla="*/ 256949 h 331788"/>
              <a:gd name="connsiteX6" fmla="*/ 293285 w 331788"/>
              <a:gd name="connsiteY6" fmla="*/ 250460 h 331788"/>
              <a:gd name="connsiteX7" fmla="*/ 295881 w 331788"/>
              <a:gd name="connsiteY7" fmla="*/ 250460 h 331788"/>
              <a:gd name="connsiteX8" fmla="*/ 299774 w 331788"/>
              <a:gd name="connsiteY8" fmla="*/ 251758 h 331788"/>
              <a:gd name="connsiteX9" fmla="*/ 325729 w 331788"/>
              <a:gd name="connsiteY9" fmla="*/ 277713 h 331788"/>
              <a:gd name="connsiteX10" fmla="*/ 327026 w 331788"/>
              <a:gd name="connsiteY10" fmla="*/ 282903 h 331788"/>
              <a:gd name="connsiteX11" fmla="*/ 323133 w 331788"/>
              <a:gd name="connsiteY11" fmla="*/ 286797 h 331788"/>
              <a:gd name="connsiteX12" fmla="*/ 297179 w 331788"/>
              <a:gd name="connsiteY12" fmla="*/ 295881 h 331788"/>
              <a:gd name="connsiteX13" fmla="*/ 288095 w 331788"/>
              <a:gd name="connsiteY13" fmla="*/ 323133 h 331788"/>
              <a:gd name="connsiteX14" fmla="*/ 284201 w 331788"/>
              <a:gd name="connsiteY14" fmla="*/ 325728 h 331788"/>
              <a:gd name="connsiteX15" fmla="*/ 282904 w 331788"/>
              <a:gd name="connsiteY15" fmla="*/ 327026 h 331788"/>
              <a:gd name="connsiteX16" fmla="*/ 279011 w 331788"/>
              <a:gd name="connsiteY16" fmla="*/ 324431 h 331788"/>
              <a:gd name="connsiteX17" fmla="*/ 251758 w 331788"/>
              <a:gd name="connsiteY17" fmla="*/ 298476 h 331788"/>
              <a:gd name="connsiteX18" fmla="*/ 250461 w 331788"/>
              <a:gd name="connsiteY18" fmla="*/ 293285 h 331788"/>
              <a:gd name="connsiteX19" fmla="*/ 258247 w 331788"/>
              <a:gd name="connsiteY19" fmla="*/ 272522 h 331788"/>
              <a:gd name="connsiteX20" fmla="*/ 192063 w 331788"/>
              <a:gd name="connsiteY20" fmla="*/ 206338 h 331788"/>
              <a:gd name="connsiteX21" fmla="*/ 188170 w 331788"/>
              <a:gd name="connsiteY21" fmla="*/ 195956 h 331788"/>
              <a:gd name="connsiteX22" fmla="*/ 166109 w 331788"/>
              <a:gd name="connsiteY22" fmla="*/ 173895 h 331788"/>
              <a:gd name="connsiteX23" fmla="*/ 166109 w 331788"/>
              <a:gd name="connsiteY23" fmla="*/ 164811 h 331788"/>
              <a:gd name="connsiteX24" fmla="*/ 170002 w 331788"/>
              <a:gd name="connsiteY24" fmla="*/ 163513 h 331788"/>
              <a:gd name="connsiteX25" fmla="*/ 165894 w 331788"/>
              <a:gd name="connsiteY25" fmla="*/ 112713 h 331788"/>
              <a:gd name="connsiteX26" fmla="*/ 220663 w 331788"/>
              <a:gd name="connsiteY26" fmla="*/ 166688 h 331788"/>
              <a:gd name="connsiteX27" fmla="*/ 218055 w 331788"/>
              <a:gd name="connsiteY27" fmla="*/ 184680 h 331788"/>
              <a:gd name="connsiteX28" fmla="*/ 215447 w 331788"/>
              <a:gd name="connsiteY28" fmla="*/ 183395 h 331788"/>
              <a:gd name="connsiteX29" fmla="*/ 201103 w 331788"/>
              <a:gd name="connsiteY29" fmla="*/ 176969 h 331788"/>
              <a:gd name="connsiteX30" fmla="*/ 181543 w 331788"/>
              <a:gd name="connsiteY30" fmla="*/ 157692 h 331788"/>
              <a:gd name="connsiteX31" fmla="*/ 169806 w 331788"/>
              <a:gd name="connsiteY31" fmla="*/ 153837 h 331788"/>
              <a:gd name="connsiteX32" fmla="*/ 158070 w 331788"/>
              <a:gd name="connsiteY32" fmla="*/ 157692 h 331788"/>
              <a:gd name="connsiteX33" fmla="*/ 152854 w 331788"/>
              <a:gd name="connsiteY33" fmla="*/ 170543 h 331788"/>
              <a:gd name="connsiteX34" fmla="*/ 158070 w 331788"/>
              <a:gd name="connsiteY34" fmla="*/ 182109 h 331788"/>
              <a:gd name="connsiteX35" fmla="*/ 177630 w 331788"/>
              <a:gd name="connsiteY35" fmla="*/ 201386 h 331788"/>
              <a:gd name="connsiteX36" fmla="*/ 182847 w 331788"/>
              <a:gd name="connsiteY36" fmla="*/ 214237 h 331788"/>
              <a:gd name="connsiteX37" fmla="*/ 185455 w 331788"/>
              <a:gd name="connsiteY37" fmla="*/ 216808 h 331788"/>
              <a:gd name="connsiteX38" fmla="*/ 165894 w 331788"/>
              <a:gd name="connsiteY38" fmla="*/ 220663 h 331788"/>
              <a:gd name="connsiteX39" fmla="*/ 111125 w 331788"/>
              <a:gd name="connsiteY39" fmla="*/ 166688 h 331788"/>
              <a:gd name="connsiteX40" fmla="*/ 165894 w 331788"/>
              <a:gd name="connsiteY40" fmla="*/ 112713 h 331788"/>
              <a:gd name="connsiteX41" fmla="*/ 165894 w 331788"/>
              <a:gd name="connsiteY41" fmla="*/ 57150 h 331788"/>
              <a:gd name="connsiteX42" fmla="*/ 274638 w 331788"/>
              <a:gd name="connsiteY42" fmla="*/ 165894 h 331788"/>
              <a:gd name="connsiteX43" fmla="*/ 256514 w 331788"/>
              <a:gd name="connsiteY43" fmla="*/ 224150 h 331788"/>
              <a:gd name="connsiteX44" fmla="*/ 240979 w 331788"/>
              <a:gd name="connsiteY44" fmla="*/ 208615 h 331788"/>
              <a:gd name="connsiteX45" fmla="*/ 251336 w 331788"/>
              <a:gd name="connsiteY45" fmla="*/ 165894 h 331788"/>
              <a:gd name="connsiteX46" fmla="*/ 165894 w 331788"/>
              <a:gd name="connsiteY46" fmla="*/ 79158 h 331788"/>
              <a:gd name="connsiteX47" fmla="*/ 80452 w 331788"/>
              <a:gd name="connsiteY47" fmla="*/ 165894 h 331788"/>
              <a:gd name="connsiteX48" fmla="*/ 165894 w 331788"/>
              <a:gd name="connsiteY48" fmla="*/ 251336 h 331788"/>
              <a:gd name="connsiteX49" fmla="*/ 208615 w 331788"/>
              <a:gd name="connsiteY49" fmla="*/ 239685 h 331788"/>
              <a:gd name="connsiteX50" fmla="*/ 225445 w 331788"/>
              <a:gd name="connsiteY50" fmla="*/ 256514 h 331788"/>
              <a:gd name="connsiteX51" fmla="*/ 165894 w 331788"/>
              <a:gd name="connsiteY51" fmla="*/ 274638 h 331788"/>
              <a:gd name="connsiteX52" fmla="*/ 57150 w 331788"/>
              <a:gd name="connsiteY52" fmla="*/ 165894 h 331788"/>
              <a:gd name="connsiteX53" fmla="*/ 165894 w 331788"/>
              <a:gd name="connsiteY53" fmla="*/ 57150 h 331788"/>
              <a:gd name="connsiteX54" fmla="*/ 165894 w 331788"/>
              <a:gd name="connsiteY54" fmla="*/ 0 h 331788"/>
              <a:gd name="connsiteX55" fmla="*/ 331788 w 331788"/>
              <a:gd name="connsiteY55" fmla="*/ 165894 h 331788"/>
              <a:gd name="connsiteX56" fmla="*/ 309755 w 331788"/>
              <a:gd name="connsiteY56" fmla="*/ 247545 h 331788"/>
              <a:gd name="connsiteX57" fmla="*/ 307163 w 331788"/>
              <a:gd name="connsiteY57" fmla="*/ 243657 h 331788"/>
              <a:gd name="connsiteX58" fmla="*/ 295499 w 331788"/>
              <a:gd name="connsiteY58" fmla="*/ 238473 h 331788"/>
              <a:gd name="connsiteX59" fmla="*/ 289019 w 331788"/>
              <a:gd name="connsiteY59" fmla="*/ 239769 h 331788"/>
              <a:gd name="connsiteX60" fmla="*/ 309755 w 331788"/>
              <a:gd name="connsiteY60" fmla="*/ 165894 h 331788"/>
              <a:gd name="connsiteX61" fmla="*/ 165894 w 331788"/>
              <a:gd name="connsiteY61" fmla="*/ 22033 h 331788"/>
              <a:gd name="connsiteX62" fmla="*/ 22033 w 331788"/>
              <a:gd name="connsiteY62" fmla="*/ 165894 h 331788"/>
              <a:gd name="connsiteX63" fmla="*/ 165894 w 331788"/>
              <a:gd name="connsiteY63" fmla="*/ 309755 h 331788"/>
              <a:gd name="connsiteX64" fmla="*/ 239769 w 331788"/>
              <a:gd name="connsiteY64" fmla="*/ 287722 h 331788"/>
              <a:gd name="connsiteX65" fmla="*/ 239769 w 331788"/>
              <a:gd name="connsiteY65" fmla="*/ 289018 h 331788"/>
              <a:gd name="connsiteX66" fmla="*/ 243657 w 331788"/>
              <a:gd name="connsiteY66" fmla="*/ 305867 h 331788"/>
              <a:gd name="connsiteX67" fmla="*/ 247545 w 331788"/>
              <a:gd name="connsiteY67" fmla="*/ 309755 h 331788"/>
              <a:gd name="connsiteX68" fmla="*/ 165894 w 331788"/>
              <a:gd name="connsiteY68" fmla="*/ 331788 h 331788"/>
              <a:gd name="connsiteX69" fmla="*/ 0 w 331788"/>
              <a:gd name="connsiteY69" fmla="*/ 165894 h 331788"/>
              <a:gd name="connsiteX70" fmla="*/ 165894 w 331788"/>
              <a:gd name="connsiteY7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31788" h="331788">
                <a:moveTo>
                  <a:pt x="170002" y="163513"/>
                </a:moveTo>
                <a:cubicBezTo>
                  <a:pt x="171300" y="163513"/>
                  <a:pt x="172597" y="164811"/>
                  <a:pt x="173895" y="164811"/>
                </a:cubicBezTo>
                <a:cubicBezTo>
                  <a:pt x="173895" y="164811"/>
                  <a:pt x="173895" y="164811"/>
                  <a:pt x="195956" y="188170"/>
                </a:cubicBezTo>
                <a:cubicBezTo>
                  <a:pt x="197254" y="188170"/>
                  <a:pt x="198552" y="186872"/>
                  <a:pt x="199849" y="186872"/>
                </a:cubicBezTo>
                <a:cubicBezTo>
                  <a:pt x="202445" y="186872"/>
                  <a:pt x="205040" y="188170"/>
                  <a:pt x="207636" y="190765"/>
                </a:cubicBezTo>
                <a:cubicBezTo>
                  <a:pt x="207636" y="190765"/>
                  <a:pt x="207636" y="190765"/>
                  <a:pt x="273820" y="256949"/>
                </a:cubicBezTo>
                <a:cubicBezTo>
                  <a:pt x="273820" y="256949"/>
                  <a:pt x="273820" y="256949"/>
                  <a:pt x="293285" y="250460"/>
                </a:cubicBezTo>
                <a:cubicBezTo>
                  <a:pt x="294583" y="250460"/>
                  <a:pt x="294583" y="250460"/>
                  <a:pt x="295881" y="250460"/>
                </a:cubicBezTo>
                <a:cubicBezTo>
                  <a:pt x="297179" y="250460"/>
                  <a:pt x="298476" y="250460"/>
                  <a:pt x="299774" y="251758"/>
                </a:cubicBezTo>
                <a:lnTo>
                  <a:pt x="325729" y="277713"/>
                </a:lnTo>
                <a:cubicBezTo>
                  <a:pt x="327026" y="279010"/>
                  <a:pt x="327026" y="281606"/>
                  <a:pt x="327026" y="282903"/>
                </a:cubicBezTo>
                <a:cubicBezTo>
                  <a:pt x="327026" y="285499"/>
                  <a:pt x="325729" y="286797"/>
                  <a:pt x="323133" y="286797"/>
                </a:cubicBezTo>
                <a:cubicBezTo>
                  <a:pt x="323133" y="286797"/>
                  <a:pt x="323133" y="286797"/>
                  <a:pt x="297179" y="295881"/>
                </a:cubicBezTo>
                <a:cubicBezTo>
                  <a:pt x="297179" y="295881"/>
                  <a:pt x="297179" y="295881"/>
                  <a:pt x="288095" y="323133"/>
                </a:cubicBezTo>
                <a:cubicBezTo>
                  <a:pt x="286797" y="324431"/>
                  <a:pt x="285499" y="325728"/>
                  <a:pt x="284201" y="325728"/>
                </a:cubicBezTo>
                <a:cubicBezTo>
                  <a:pt x="282904" y="325728"/>
                  <a:pt x="282904" y="327026"/>
                  <a:pt x="282904" y="327026"/>
                </a:cubicBezTo>
                <a:cubicBezTo>
                  <a:pt x="281606" y="327026"/>
                  <a:pt x="279011" y="325728"/>
                  <a:pt x="279011" y="324431"/>
                </a:cubicBezTo>
                <a:cubicBezTo>
                  <a:pt x="279011" y="324431"/>
                  <a:pt x="279011" y="324431"/>
                  <a:pt x="251758" y="298476"/>
                </a:cubicBezTo>
                <a:cubicBezTo>
                  <a:pt x="250461" y="297178"/>
                  <a:pt x="250461" y="294583"/>
                  <a:pt x="250461" y="293285"/>
                </a:cubicBezTo>
                <a:cubicBezTo>
                  <a:pt x="250461" y="293285"/>
                  <a:pt x="250461" y="293285"/>
                  <a:pt x="258247" y="272522"/>
                </a:cubicBezTo>
                <a:cubicBezTo>
                  <a:pt x="258247" y="272522"/>
                  <a:pt x="258247" y="272522"/>
                  <a:pt x="192063" y="206338"/>
                </a:cubicBezTo>
                <a:cubicBezTo>
                  <a:pt x="188170" y="203742"/>
                  <a:pt x="188170" y="199849"/>
                  <a:pt x="188170" y="195956"/>
                </a:cubicBezTo>
                <a:cubicBezTo>
                  <a:pt x="188170" y="195956"/>
                  <a:pt x="188170" y="195956"/>
                  <a:pt x="166109" y="173895"/>
                </a:cubicBezTo>
                <a:cubicBezTo>
                  <a:pt x="163513" y="171299"/>
                  <a:pt x="163513" y="167406"/>
                  <a:pt x="166109" y="164811"/>
                </a:cubicBezTo>
                <a:cubicBezTo>
                  <a:pt x="167406" y="164811"/>
                  <a:pt x="168704" y="163513"/>
                  <a:pt x="170002" y="163513"/>
                </a:cubicBezTo>
                <a:close/>
                <a:moveTo>
                  <a:pt x="165894" y="112713"/>
                </a:moveTo>
                <a:cubicBezTo>
                  <a:pt x="195887" y="112713"/>
                  <a:pt x="220663" y="137130"/>
                  <a:pt x="220663" y="166688"/>
                </a:cubicBezTo>
                <a:cubicBezTo>
                  <a:pt x="220663" y="173114"/>
                  <a:pt x="219359" y="179539"/>
                  <a:pt x="218055" y="184680"/>
                </a:cubicBezTo>
                <a:cubicBezTo>
                  <a:pt x="218055" y="184680"/>
                  <a:pt x="218055" y="184680"/>
                  <a:pt x="215447" y="183395"/>
                </a:cubicBezTo>
                <a:cubicBezTo>
                  <a:pt x="211535" y="179539"/>
                  <a:pt x="206319" y="176969"/>
                  <a:pt x="201103" y="176969"/>
                </a:cubicBezTo>
                <a:cubicBezTo>
                  <a:pt x="201103" y="176969"/>
                  <a:pt x="201103" y="176969"/>
                  <a:pt x="181543" y="157692"/>
                </a:cubicBezTo>
                <a:cubicBezTo>
                  <a:pt x="178934" y="155122"/>
                  <a:pt x="173718" y="153837"/>
                  <a:pt x="169806" y="153837"/>
                </a:cubicBezTo>
                <a:cubicBezTo>
                  <a:pt x="164590" y="153837"/>
                  <a:pt x="160678" y="155122"/>
                  <a:pt x="158070" y="157692"/>
                </a:cubicBezTo>
                <a:cubicBezTo>
                  <a:pt x="154158" y="161547"/>
                  <a:pt x="152854" y="165403"/>
                  <a:pt x="152854" y="170543"/>
                </a:cubicBezTo>
                <a:cubicBezTo>
                  <a:pt x="152854" y="174399"/>
                  <a:pt x="154158" y="178254"/>
                  <a:pt x="158070" y="182109"/>
                </a:cubicBezTo>
                <a:cubicBezTo>
                  <a:pt x="158070" y="182109"/>
                  <a:pt x="158070" y="182109"/>
                  <a:pt x="177630" y="201386"/>
                </a:cubicBezTo>
                <a:cubicBezTo>
                  <a:pt x="177630" y="206527"/>
                  <a:pt x="180239" y="210382"/>
                  <a:pt x="182847" y="214237"/>
                </a:cubicBezTo>
                <a:cubicBezTo>
                  <a:pt x="182847" y="214237"/>
                  <a:pt x="182847" y="214237"/>
                  <a:pt x="185455" y="216808"/>
                </a:cubicBezTo>
                <a:cubicBezTo>
                  <a:pt x="180239" y="219378"/>
                  <a:pt x="172414" y="220663"/>
                  <a:pt x="165894" y="220663"/>
                </a:cubicBezTo>
                <a:cubicBezTo>
                  <a:pt x="135901" y="220663"/>
                  <a:pt x="111125" y="196246"/>
                  <a:pt x="111125" y="166688"/>
                </a:cubicBezTo>
                <a:cubicBezTo>
                  <a:pt x="111125" y="137130"/>
                  <a:pt x="135901" y="112713"/>
                  <a:pt x="165894" y="112713"/>
                </a:cubicBezTo>
                <a:close/>
                <a:moveTo>
                  <a:pt x="165894" y="57150"/>
                </a:moveTo>
                <a:cubicBezTo>
                  <a:pt x="225445" y="57150"/>
                  <a:pt x="274638" y="106344"/>
                  <a:pt x="274638" y="165894"/>
                </a:cubicBezTo>
                <a:cubicBezTo>
                  <a:pt x="274638" y="187902"/>
                  <a:pt x="268165" y="207320"/>
                  <a:pt x="256514" y="224150"/>
                </a:cubicBezTo>
                <a:lnTo>
                  <a:pt x="240979" y="208615"/>
                </a:lnTo>
                <a:cubicBezTo>
                  <a:pt x="247452" y="195669"/>
                  <a:pt x="251336" y="181429"/>
                  <a:pt x="251336" y="165894"/>
                </a:cubicBezTo>
                <a:cubicBezTo>
                  <a:pt x="251336" y="117995"/>
                  <a:pt x="213793" y="79158"/>
                  <a:pt x="165894" y="79158"/>
                </a:cubicBezTo>
                <a:cubicBezTo>
                  <a:pt x="117995" y="79158"/>
                  <a:pt x="80452" y="117995"/>
                  <a:pt x="80452" y="165894"/>
                </a:cubicBezTo>
                <a:cubicBezTo>
                  <a:pt x="80452" y="213793"/>
                  <a:pt x="117995" y="251336"/>
                  <a:pt x="165894" y="251336"/>
                </a:cubicBezTo>
                <a:cubicBezTo>
                  <a:pt x="181429" y="251336"/>
                  <a:pt x="196964" y="247452"/>
                  <a:pt x="208615" y="239685"/>
                </a:cubicBezTo>
                <a:cubicBezTo>
                  <a:pt x="208615" y="239685"/>
                  <a:pt x="208615" y="239685"/>
                  <a:pt x="225445" y="256514"/>
                </a:cubicBezTo>
                <a:cubicBezTo>
                  <a:pt x="208615" y="268165"/>
                  <a:pt x="187902" y="274638"/>
                  <a:pt x="165894" y="274638"/>
                </a:cubicBezTo>
                <a:cubicBezTo>
                  <a:pt x="106343" y="274638"/>
                  <a:pt x="57150" y="225444"/>
                  <a:pt x="57150" y="165894"/>
                </a:cubicBezTo>
                <a:cubicBezTo>
                  <a:pt x="57150" y="106344"/>
                  <a:pt x="106343" y="57150"/>
                  <a:pt x="165894" y="57150"/>
                </a:cubicBezTo>
                <a:close/>
                <a:moveTo>
                  <a:pt x="165894" y="0"/>
                </a:moveTo>
                <a:cubicBezTo>
                  <a:pt x="257914" y="0"/>
                  <a:pt x="331788" y="73875"/>
                  <a:pt x="331788" y="165894"/>
                </a:cubicBezTo>
                <a:cubicBezTo>
                  <a:pt x="331788" y="195703"/>
                  <a:pt x="324012" y="222920"/>
                  <a:pt x="309755" y="247545"/>
                </a:cubicBezTo>
                <a:cubicBezTo>
                  <a:pt x="309755" y="247545"/>
                  <a:pt x="309755" y="247545"/>
                  <a:pt x="307163" y="243657"/>
                </a:cubicBezTo>
                <a:cubicBezTo>
                  <a:pt x="303275" y="239769"/>
                  <a:pt x="299387" y="238473"/>
                  <a:pt x="295499" y="238473"/>
                </a:cubicBezTo>
                <a:cubicBezTo>
                  <a:pt x="292907" y="238473"/>
                  <a:pt x="291611" y="238473"/>
                  <a:pt x="289019" y="239769"/>
                </a:cubicBezTo>
                <a:cubicBezTo>
                  <a:pt x="301979" y="217736"/>
                  <a:pt x="309755" y="193111"/>
                  <a:pt x="309755" y="165894"/>
                </a:cubicBezTo>
                <a:cubicBezTo>
                  <a:pt x="309755" y="86835"/>
                  <a:pt x="244953" y="22033"/>
                  <a:pt x="165894" y="22033"/>
                </a:cubicBezTo>
                <a:cubicBezTo>
                  <a:pt x="86835" y="22033"/>
                  <a:pt x="22033" y="86835"/>
                  <a:pt x="22033" y="165894"/>
                </a:cubicBezTo>
                <a:cubicBezTo>
                  <a:pt x="22033" y="244953"/>
                  <a:pt x="86835" y="309755"/>
                  <a:pt x="165894" y="309755"/>
                </a:cubicBezTo>
                <a:cubicBezTo>
                  <a:pt x="193111" y="309755"/>
                  <a:pt x="219032" y="301979"/>
                  <a:pt x="239769" y="287722"/>
                </a:cubicBezTo>
                <a:cubicBezTo>
                  <a:pt x="239769" y="287722"/>
                  <a:pt x="239769" y="287722"/>
                  <a:pt x="239769" y="289018"/>
                </a:cubicBezTo>
                <a:cubicBezTo>
                  <a:pt x="238473" y="295499"/>
                  <a:pt x="239769" y="301979"/>
                  <a:pt x="243657" y="305867"/>
                </a:cubicBezTo>
                <a:cubicBezTo>
                  <a:pt x="243657" y="305867"/>
                  <a:pt x="243657" y="305867"/>
                  <a:pt x="247545" y="309755"/>
                </a:cubicBezTo>
                <a:cubicBezTo>
                  <a:pt x="224216" y="324012"/>
                  <a:pt x="195703" y="331788"/>
                  <a:pt x="165894" y="331788"/>
                </a:cubicBezTo>
                <a:cubicBezTo>
                  <a:pt x="73874" y="331788"/>
                  <a:pt x="0" y="257913"/>
                  <a:pt x="0" y="165894"/>
                </a:cubicBezTo>
                <a:cubicBezTo>
                  <a:pt x="0" y="73875"/>
                  <a:pt x="73874" y="0"/>
                  <a:pt x="16589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8" name="椭圆 24"/>
          <p:cNvSpPr/>
          <p:nvPr/>
        </p:nvSpPr>
        <p:spPr>
          <a:xfrm>
            <a:off x="5007428" y="3477911"/>
            <a:ext cx="364042" cy="365767"/>
          </a:xfrm>
          <a:custGeom>
            <a:avLst/>
            <a:gdLst>
              <a:gd name="connsiteX0" fmla="*/ 55033 w 334963"/>
              <a:gd name="connsiteY0" fmla="*/ 161925 h 336550"/>
              <a:gd name="connsiteX1" fmla="*/ 160867 w 334963"/>
              <a:gd name="connsiteY1" fmla="*/ 161925 h 336550"/>
              <a:gd name="connsiteX2" fmla="*/ 171450 w 334963"/>
              <a:gd name="connsiteY2" fmla="*/ 170815 h 336550"/>
              <a:gd name="connsiteX3" fmla="*/ 160867 w 334963"/>
              <a:gd name="connsiteY3" fmla="*/ 180975 h 336550"/>
              <a:gd name="connsiteX4" fmla="*/ 55033 w 334963"/>
              <a:gd name="connsiteY4" fmla="*/ 180975 h 336550"/>
              <a:gd name="connsiteX5" fmla="*/ 44450 w 334963"/>
              <a:gd name="connsiteY5" fmla="*/ 170815 h 336550"/>
              <a:gd name="connsiteX6" fmla="*/ 55033 w 334963"/>
              <a:gd name="connsiteY6" fmla="*/ 161925 h 336550"/>
              <a:gd name="connsiteX7" fmla="*/ 55033 w 334963"/>
              <a:gd name="connsiteY7" fmla="*/ 112713 h 336550"/>
              <a:gd name="connsiteX8" fmla="*/ 279930 w 334963"/>
              <a:gd name="connsiteY8" fmla="*/ 112713 h 336550"/>
              <a:gd name="connsiteX9" fmla="*/ 290513 w 334963"/>
              <a:gd name="connsiteY9" fmla="*/ 123032 h 336550"/>
              <a:gd name="connsiteX10" fmla="*/ 279930 w 334963"/>
              <a:gd name="connsiteY10" fmla="*/ 133351 h 336550"/>
              <a:gd name="connsiteX11" fmla="*/ 55033 w 334963"/>
              <a:gd name="connsiteY11" fmla="*/ 133351 h 336550"/>
              <a:gd name="connsiteX12" fmla="*/ 44450 w 334963"/>
              <a:gd name="connsiteY12" fmla="*/ 123032 h 336550"/>
              <a:gd name="connsiteX13" fmla="*/ 55033 w 334963"/>
              <a:gd name="connsiteY13" fmla="*/ 112713 h 336550"/>
              <a:gd name="connsiteX14" fmla="*/ 55033 w 334963"/>
              <a:gd name="connsiteY14" fmla="*/ 65088 h 336550"/>
              <a:gd name="connsiteX15" fmla="*/ 279930 w 334963"/>
              <a:gd name="connsiteY15" fmla="*/ 65088 h 336550"/>
              <a:gd name="connsiteX16" fmla="*/ 290513 w 334963"/>
              <a:gd name="connsiteY16" fmla="*/ 76095 h 336550"/>
              <a:gd name="connsiteX17" fmla="*/ 279930 w 334963"/>
              <a:gd name="connsiteY17" fmla="*/ 85726 h 336550"/>
              <a:gd name="connsiteX18" fmla="*/ 55033 w 334963"/>
              <a:gd name="connsiteY18" fmla="*/ 85726 h 336550"/>
              <a:gd name="connsiteX19" fmla="*/ 44450 w 334963"/>
              <a:gd name="connsiteY19" fmla="*/ 76095 h 336550"/>
              <a:gd name="connsiteX20" fmla="*/ 55033 w 334963"/>
              <a:gd name="connsiteY20" fmla="*/ 65088 h 336550"/>
              <a:gd name="connsiteX21" fmla="*/ 41728 w 334963"/>
              <a:gd name="connsiteY21" fmla="*/ 19050 h 336550"/>
              <a:gd name="connsiteX22" fmla="*/ 20637 w 334963"/>
              <a:gd name="connsiteY22" fmla="*/ 40157 h 336550"/>
              <a:gd name="connsiteX23" fmla="*/ 20637 w 334963"/>
              <a:gd name="connsiteY23" fmla="*/ 206375 h 336550"/>
              <a:gd name="connsiteX24" fmla="*/ 41728 w 334963"/>
              <a:gd name="connsiteY24" fmla="*/ 227483 h 336550"/>
              <a:gd name="connsiteX25" fmla="*/ 190684 w 334963"/>
              <a:gd name="connsiteY25" fmla="*/ 227483 h 336550"/>
              <a:gd name="connsiteX26" fmla="*/ 199911 w 334963"/>
              <a:gd name="connsiteY26" fmla="*/ 236717 h 336550"/>
              <a:gd name="connsiteX27" fmla="*/ 199911 w 334963"/>
              <a:gd name="connsiteY27" fmla="*/ 300038 h 336550"/>
              <a:gd name="connsiteX28" fmla="*/ 260548 w 334963"/>
              <a:gd name="connsiteY28" fmla="*/ 230121 h 336550"/>
              <a:gd name="connsiteX29" fmla="*/ 268457 w 334963"/>
              <a:gd name="connsiteY29" fmla="*/ 227483 h 336550"/>
              <a:gd name="connsiteX30" fmla="*/ 294821 w 334963"/>
              <a:gd name="connsiteY30" fmla="*/ 227483 h 336550"/>
              <a:gd name="connsiteX31" fmla="*/ 315912 w 334963"/>
              <a:gd name="connsiteY31" fmla="*/ 206375 h 336550"/>
              <a:gd name="connsiteX32" fmla="*/ 315912 w 334963"/>
              <a:gd name="connsiteY32" fmla="*/ 40157 h 336550"/>
              <a:gd name="connsiteX33" fmla="*/ 294821 w 334963"/>
              <a:gd name="connsiteY33" fmla="*/ 19050 h 336550"/>
              <a:gd name="connsiteX34" fmla="*/ 41728 w 334963"/>
              <a:gd name="connsiteY34" fmla="*/ 19050 h 336550"/>
              <a:gd name="connsiteX35" fmla="*/ 40881 w 334963"/>
              <a:gd name="connsiteY35" fmla="*/ 0 h 336550"/>
              <a:gd name="connsiteX36" fmla="*/ 294082 w 334963"/>
              <a:gd name="connsiteY36" fmla="*/ 0 h 336550"/>
              <a:gd name="connsiteX37" fmla="*/ 334963 w 334963"/>
              <a:gd name="connsiteY37" fmla="*/ 40754 h 336550"/>
              <a:gd name="connsiteX38" fmla="*/ 334963 w 334963"/>
              <a:gd name="connsiteY38" fmla="*/ 206400 h 336550"/>
              <a:gd name="connsiteX39" fmla="*/ 294082 w 334963"/>
              <a:gd name="connsiteY39" fmla="*/ 247154 h 336550"/>
              <a:gd name="connsiteX40" fmla="*/ 271663 w 334963"/>
              <a:gd name="connsiteY40" fmla="*/ 247154 h 336550"/>
              <a:gd name="connsiteX41" fmla="*/ 196494 w 334963"/>
              <a:gd name="connsiteY41" fmla="*/ 332606 h 336550"/>
              <a:gd name="connsiteX42" fmla="*/ 189900 w 334963"/>
              <a:gd name="connsiteY42" fmla="*/ 336550 h 336550"/>
              <a:gd name="connsiteX43" fmla="*/ 185944 w 334963"/>
              <a:gd name="connsiteY43" fmla="*/ 336550 h 336550"/>
              <a:gd name="connsiteX44" fmla="*/ 179350 w 334963"/>
              <a:gd name="connsiteY44" fmla="*/ 326033 h 336550"/>
              <a:gd name="connsiteX45" fmla="*/ 179350 w 334963"/>
              <a:gd name="connsiteY45" fmla="*/ 247154 h 336550"/>
              <a:gd name="connsiteX46" fmla="*/ 40881 w 334963"/>
              <a:gd name="connsiteY46" fmla="*/ 247154 h 336550"/>
              <a:gd name="connsiteX47" fmla="*/ 0 w 334963"/>
              <a:gd name="connsiteY47" fmla="*/ 206400 h 336550"/>
              <a:gd name="connsiteX48" fmla="*/ 0 w 334963"/>
              <a:gd name="connsiteY48" fmla="*/ 40754 h 336550"/>
              <a:gd name="connsiteX49" fmla="*/ 40881 w 334963"/>
              <a:gd name="connsiteY49"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34963" h="336550">
                <a:moveTo>
                  <a:pt x="55033" y="161925"/>
                </a:moveTo>
                <a:cubicBezTo>
                  <a:pt x="55033" y="161925"/>
                  <a:pt x="55033" y="161925"/>
                  <a:pt x="160867" y="161925"/>
                </a:cubicBezTo>
                <a:cubicBezTo>
                  <a:pt x="167481" y="161925"/>
                  <a:pt x="171450" y="165735"/>
                  <a:pt x="171450" y="170815"/>
                </a:cubicBezTo>
                <a:cubicBezTo>
                  <a:pt x="171450" y="175895"/>
                  <a:pt x="167481" y="180975"/>
                  <a:pt x="160867" y="180975"/>
                </a:cubicBezTo>
                <a:cubicBezTo>
                  <a:pt x="160867" y="180975"/>
                  <a:pt x="160867" y="180975"/>
                  <a:pt x="55033" y="180975"/>
                </a:cubicBezTo>
                <a:cubicBezTo>
                  <a:pt x="49742" y="180975"/>
                  <a:pt x="44450" y="175895"/>
                  <a:pt x="44450" y="170815"/>
                </a:cubicBezTo>
                <a:cubicBezTo>
                  <a:pt x="44450" y="165735"/>
                  <a:pt x="49742" y="161925"/>
                  <a:pt x="55033" y="161925"/>
                </a:cubicBezTo>
                <a:close/>
                <a:moveTo>
                  <a:pt x="55033" y="112713"/>
                </a:moveTo>
                <a:cubicBezTo>
                  <a:pt x="55033" y="112713"/>
                  <a:pt x="55033" y="112713"/>
                  <a:pt x="279930" y="112713"/>
                </a:cubicBezTo>
                <a:cubicBezTo>
                  <a:pt x="285221" y="112713"/>
                  <a:pt x="290513" y="117872"/>
                  <a:pt x="290513" y="123032"/>
                </a:cubicBezTo>
                <a:cubicBezTo>
                  <a:pt x="290513" y="128191"/>
                  <a:pt x="285221" y="133351"/>
                  <a:pt x="279930" y="133351"/>
                </a:cubicBezTo>
                <a:cubicBezTo>
                  <a:pt x="279930" y="133351"/>
                  <a:pt x="279930" y="133351"/>
                  <a:pt x="55033" y="133351"/>
                </a:cubicBezTo>
                <a:cubicBezTo>
                  <a:pt x="49742" y="133351"/>
                  <a:pt x="44450" y="128191"/>
                  <a:pt x="44450" y="123032"/>
                </a:cubicBezTo>
                <a:cubicBezTo>
                  <a:pt x="44450" y="117872"/>
                  <a:pt x="49742" y="112713"/>
                  <a:pt x="55033" y="112713"/>
                </a:cubicBezTo>
                <a:close/>
                <a:moveTo>
                  <a:pt x="55033" y="65088"/>
                </a:moveTo>
                <a:cubicBezTo>
                  <a:pt x="55033" y="65088"/>
                  <a:pt x="55033" y="65088"/>
                  <a:pt x="279930" y="65088"/>
                </a:cubicBezTo>
                <a:cubicBezTo>
                  <a:pt x="285221" y="65088"/>
                  <a:pt x="290513" y="69215"/>
                  <a:pt x="290513" y="76095"/>
                </a:cubicBezTo>
                <a:cubicBezTo>
                  <a:pt x="290513" y="81598"/>
                  <a:pt x="285221" y="85726"/>
                  <a:pt x="279930" y="85726"/>
                </a:cubicBezTo>
                <a:cubicBezTo>
                  <a:pt x="279930" y="85726"/>
                  <a:pt x="279930" y="85726"/>
                  <a:pt x="55033" y="85726"/>
                </a:cubicBezTo>
                <a:cubicBezTo>
                  <a:pt x="49742" y="85726"/>
                  <a:pt x="44450" y="81598"/>
                  <a:pt x="44450" y="76095"/>
                </a:cubicBezTo>
                <a:cubicBezTo>
                  <a:pt x="44450" y="69215"/>
                  <a:pt x="49742" y="65088"/>
                  <a:pt x="55033" y="65088"/>
                </a:cubicBezTo>
                <a:close/>
                <a:moveTo>
                  <a:pt x="41728" y="19050"/>
                </a:moveTo>
                <a:cubicBezTo>
                  <a:pt x="29864" y="19050"/>
                  <a:pt x="20637" y="28284"/>
                  <a:pt x="20637" y="40157"/>
                </a:cubicBezTo>
                <a:cubicBezTo>
                  <a:pt x="20637" y="40157"/>
                  <a:pt x="20637" y="40157"/>
                  <a:pt x="20637" y="206375"/>
                </a:cubicBezTo>
                <a:cubicBezTo>
                  <a:pt x="20637" y="218248"/>
                  <a:pt x="29864" y="227483"/>
                  <a:pt x="41728" y="227483"/>
                </a:cubicBezTo>
                <a:cubicBezTo>
                  <a:pt x="41728" y="227483"/>
                  <a:pt x="41728" y="227483"/>
                  <a:pt x="190684" y="227483"/>
                </a:cubicBezTo>
                <a:cubicBezTo>
                  <a:pt x="195957" y="227483"/>
                  <a:pt x="199911" y="231440"/>
                  <a:pt x="199911" y="236717"/>
                </a:cubicBezTo>
                <a:cubicBezTo>
                  <a:pt x="199911" y="236717"/>
                  <a:pt x="199911" y="236717"/>
                  <a:pt x="199911" y="300038"/>
                </a:cubicBezTo>
                <a:cubicBezTo>
                  <a:pt x="199911" y="300038"/>
                  <a:pt x="199911" y="300038"/>
                  <a:pt x="260548" y="230121"/>
                </a:cubicBezTo>
                <a:cubicBezTo>
                  <a:pt x="263184" y="228802"/>
                  <a:pt x="265821" y="227483"/>
                  <a:pt x="268457" y="227483"/>
                </a:cubicBezTo>
                <a:cubicBezTo>
                  <a:pt x="268457" y="227483"/>
                  <a:pt x="294821" y="227483"/>
                  <a:pt x="294821" y="227483"/>
                </a:cubicBezTo>
                <a:cubicBezTo>
                  <a:pt x="306685" y="227483"/>
                  <a:pt x="315912" y="218248"/>
                  <a:pt x="315912" y="206375"/>
                </a:cubicBezTo>
                <a:cubicBezTo>
                  <a:pt x="315912" y="206375"/>
                  <a:pt x="315912" y="206375"/>
                  <a:pt x="315912" y="40157"/>
                </a:cubicBezTo>
                <a:cubicBezTo>
                  <a:pt x="315912" y="28284"/>
                  <a:pt x="306685" y="19050"/>
                  <a:pt x="294821" y="19050"/>
                </a:cubicBezTo>
                <a:cubicBezTo>
                  <a:pt x="294821" y="19050"/>
                  <a:pt x="294821" y="19050"/>
                  <a:pt x="41728" y="19050"/>
                </a:cubicBezTo>
                <a:close/>
                <a:moveTo>
                  <a:pt x="40881" y="0"/>
                </a:moveTo>
                <a:cubicBezTo>
                  <a:pt x="40881" y="0"/>
                  <a:pt x="40881" y="0"/>
                  <a:pt x="294082" y="0"/>
                </a:cubicBezTo>
                <a:cubicBezTo>
                  <a:pt x="316501" y="0"/>
                  <a:pt x="334963" y="18405"/>
                  <a:pt x="334963" y="40754"/>
                </a:cubicBezTo>
                <a:cubicBezTo>
                  <a:pt x="334963" y="40754"/>
                  <a:pt x="334963" y="40754"/>
                  <a:pt x="334963" y="206400"/>
                </a:cubicBezTo>
                <a:cubicBezTo>
                  <a:pt x="334963" y="228749"/>
                  <a:pt x="316501" y="247154"/>
                  <a:pt x="294082" y="247154"/>
                </a:cubicBezTo>
                <a:cubicBezTo>
                  <a:pt x="294082" y="247154"/>
                  <a:pt x="294082" y="247154"/>
                  <a:pt x="271663" y="247154"/>
                </a:cubicBezTo>
                <a:cubicBezTo>
                  <a:pt x="271663" y="247154"/>
                  <a:pt x="271663" y="247154"/>
                  <a:pt x="196494" y="332606"/>
                </a:cubicBezTo>
                <a:cubicBezTo>
                  <a:pt x="195175" y="335235"/>
                  <a:pt x="192538" y="336550"/>
                  <a:pt x="189900" y="336550"/>
                </a:cubicBezTo>
                <a:cubicBezTo>
                  <a:pt x="188582" y="336550"/>
                  <a:pt x="187263" y="336550"/>
                  <a:pt x="185944" y="336550"/>
                </a:cubicBezTo>
                <a:cubicBezTo>
                  <a:pt x="181988" y="333921"/>
                  <a:pt x="179350" y="331292"/>
                  <a:pt x="179350" y="326033"/>
                </a:cubicBezTo>
                <a:cubicBezTo>
                  <a:pt x="179350" y="326033"/>
                  <a:pt x="179350" y="326033"/>
                  <a:pt x="179350" y="247154"/>
                </a:cubicBezTo>
                <a:cubicBezTo>
                  <a:pt x="179350" y="247154"/>
                  <a:pt x="179350" y="247154"/>
                  <a:pt x="40881" y="247154"/>
                </a:cubicBezTo>
                <a:cubicBezTo>
                  <a:pt x="18462" y="247154"/>
                  <a:pt x="0" y="228749"/>
                  <a:pt x="0" y="206400"/>
                </a:cubicBezTo>
                <a:cubicBezTo>
                  <a:pt x="0" y="206400"/>
                  <a:pt x="0" y="206400"/>
                  <a:pt x="0" y="40754"/>
                </a:cubicBezTo>
                <a:cubicBezTo>
                  <a:pt x="0" y="18405"/>
                  <a:pt x="18462" y="0"/>
                  <a:pt x="4088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矩形 24"/>
          <p:cNvSpPr/>
          <p:nvPr/>
        </p:nvSpPr>
        <p:spPr>
          <a:xfrm>
            <a:off x="296314" y="229309"/>
            <a:ext cx="1997162" cy="567848"/>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a:solidFill>
                  <a:schemeClr val="tx2">
                    <a:lumMod val="90000"/>
                    <a:lumOff val="10000"/>
                  </a:schemeClr>
                </a:solidFill>
              </a:rPr>
              <a:t>品牌故事</a:t>
            </a:r>
          </a:p>
        </p:txBody>
      </p:sp>
      <p:sp>
        <p:nvSpPr>
          <p:cNvPr id="26" name="矩形 25"/>
          <p:cNvSpPr/>
          <p:nvPr/>
        </p:nvSpPr>
        <p:spPr>
          <a:xfrm>
            <a:off x="296314" y="674090"/>
            <a:ext cx="1997162" cy="290849"/>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en-US" altLang="zh-CN" sz="1200" dirty="0">
                <a:solidFill>
                  <a:schemeClr val="tx2">
                    <a:lumMod val="90000"/>
                    <a:lumOff val="10000"/>
                  </a:schemeClr>
                </a:solidFill>
              </a:rPr>
              <a:t>THE BRAND STORY</a:t>
            </a:r>
          </a:p>
        </p:txBody>
      </p:sp>
    </p:spTree>
    <p:extLst>
      <p:ext uri="{BB962C8B-B14F-4D97-AF65-F5344CB8AC3E}">
        <p14:creationId xmlns:p14="http://schemas.microsoft.com/office/powerpoint/2010/main" val="29860555"/>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nodeType="withEffect">
                                  <p:stCondLst>
                                    <p:cond delay="25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par>
                          <p:cTn id="15" fill="hold">
                            <p:stCondLst>
                              <p:cond delay="750"/>
                            </p:stCondLst>
                            <p:childTnLst>
                              <p:par>
                                <p:cTn id="16" presetID="10"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250"/>
                            </p:stCondLst>
                            <p:childTnLst>
                              <p:par>
                                <p:cTn id="20" presetID="53" presetClass="entr" presetSubtype="16" fill="hold" grpId="0" nodeType="afterEffect">
                                  <p:stCondLst>
                                    <p:cond delay="0"/>
                                  </p:stCondLst>
                                  <p:childTnLst>
                                    <p:set>
                                      <p:cBhvr>
                                        <p:cTn id="21" dur="1" fill="hold">
                                          <p:stCondLst>
                                            <p:cond delay="0"/>
                                          </p:stCondLst>
                                        </p:cTn>
                                        <p:tgtEl>
                                          <p:spTgt spid="29"/>
                                        </p:tgtEl>
                                        <p:attrNameLst>
                                          <p:attrName>style.visibility</p:attrName>
                                        </p:attrNameLst>
                                      </p:cBhvr>
                                      <p:to>
                                        <p:strVal val="visible"/>
                                      </p:to>
                                    </p:set>
                                    <p:anim calcmode="lin" valueType="num">
                                      <p:cBhvr>
                                        <p:cTn id="22" dur="500" fill="hold"/>
                                        <p:tgtEl>
                                          <p:spTgt spid="29"/>
                                        </p:tgtEl>
                                        <p:attrNameLst>
                                          <p:attrName>ppt_w</p:attrName>
                                        </p:attrNameLst>
                                      </p:cBhvr>
                                      <p:tavLst>
                                        <p:tav tm="0">
                                          <p:val>
                                            <p:fltVal val="0"/>
                                          </p:val>
                                        </p:tav>
                                        <p:tav tm="100000">
                                          <p:val>
                                            <p:strVal val="#ppt_w"/>
                                          </p:val>
                                        </p:tav>
                                      </p:tavLst>
                                    </p:anim>
                                    <p:anim calcmode="lin" valueType="num">
                                      <p:cBhvr>
                                        <p:cTn id="23" dur="500" fill="hold"/>
                                        <p:tgtEl>
                                          <p:spTgt spid="29"/>
                                        </p:tgtEl>
                                        <p:attrNameLst>
                                          <p:attrName>ppt_h</p:attrName>
                                        </p:attrNameLst>
                                      </p:cBhvr>
                                      <p:tavLst>
                                        <p:tav tm="0">
                                          <p:val>
                                            <p:fltVal val="0"/>
                                          </p:val>
                                        </p:tav>
                                        <p:tav tm="100000">
                                          <p:val>
                                            <p:strVal val="#ppt_h"/>
                                          </p:val>
                                        </p:tav>
                                      </p:tavLst>
                                    </p:anim>
                                    <p:animEffect transition="in" filter="fade">
                                      <p:cBhvr>
                                        <p:cTn id="24" dur="500"/>
                                        <p:tgtEl>
                                          <p:spTgt spid="29"/>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500" fill="hold"/>
                                        <p:tgtEl>
                                          <p:spTgt spid="27"/>
                                        </p:tgtEl>
                                        <p:attrNameLst>
                                          <p:attrName>ppt_w</p:attrName>
                                        </p:attrNameLst>
                                      </p:cBhvr>
                                      <p:tavLst>
                                        <p:tav tm="0">
                                          <p:val>
                                            <p:fltVal val="0"/>
                                          </p:val>
                                        </p:tav>
                                        <p:tav tm="100000">
                                          <p:val>
                                            <p:strVal val="#ppt_w"/>
                                          </p:val>
                                        </p:tav>
                                      </p:tavLst>
                                    </p:anim>
                                    <p:anim calcmode="lin" valueType="num">
                                      <p:cBhvr>
                                        <p:cTn id="28" dur="500" fill="hold"/>
                                        <p:tgtEl>
                                          <p:spTgt spid="27"/>
                                        </p:tgtEl>
                                        <p:attrNameLst>
                                          <p:attrName>ppt_h</p:attrName>
                                        </p:attrNameLst>
                                      </p:cBhvr>
                                      <p:tavLst>
                                        <p:tav tm="0">
                                          <p:val>
                                            <p:fltVal val="0"/>
                                          </p:val>
                                        </p:tav>
                                        <p:tav tm="100000">
                                          <p:val>
                                            <p:strVal val="#ppt_h"/>
                                          </p:val>
                                        </p:tav>
                                      </p:tavLst>
                                    </p:anim>
                                    <p:animEffect transition="in" filter="fade">
                                      <p:cBhvr>
                                        <p:cTn id="29" dur="500"/>
                                        <p:tgtEl>
                                          <p:spTgt spid="27"/>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p:cTn id="32" dur="500" fill="hold"/>
                                        <p:tgtEl>
                                          <p:spTgt spid="28"/>
                                        </p:tgtEl>
                                        <p:attrNameLst>
                                          <p:attrName>ppt_w</p:attrName>
                                        </p:attrNameLst>
                                      </p:cBhvr>
                                      <p:tavLst>
                                        <p:tav tm="0">
                                          <p:val>
                                            <p:fltVal val="0"/>
                                          </p:val>
                                        </p:tav>
                                        <p:tav tm="100000">
                                          <p:val>
                                            <p:strVal val="#ppt_w"/>
                                          </p:val>
                                        </p:tav>
                                      </p:tavLst>
                                    </p:anim>
                                    <p:anim calcmode="lin" valueType="num">
                                      <p:cBhvr>
                                        <p:cTn id="33" dur="500" fill="hold"/>
                                        <p:tgtEl>
                                          <p:spTgt spid="28"/>
                                        </p:tgtEl>
                                        <p:attrNameLst>
                                          <p:attrName>ppt_h</p:attrName>
                                        </p:attrNameLst>
                                      </p:cBhvr>
                                      <p:tavLst>
                                        <p:tav tm="0">
                                          <p:val>
                                            <p:fltVal val="0"/>
                                          </p:val>
                                        </p:tav>
                                        <p:tav tm="100000">
                                          <p:val>
                                            <p:strVal val="#ppt_h"/>
                                          </p:val>
                                        </p:tav>
                                      </p:tavLst>
                                    </p:anim>
                                    <p:animEffect transition="in" filter="fade">
                                      <p:cBhvr>
                                        <p:cTn id="34" dur="500"/>
                                        <p:tgtEl>
                                          <p:spTgt spid="28"/>
                                        </p:tgtEl>
                                      </p:cBhvr>
                                    </p:animEffect>
                                  </p:childTnLst>
                                </p:cTn>
                              </p:par>
                            </p:childTnLst>
                          </p:cTn>
                        </p:par>
                        <p:par>
                          <p:cTn id="35" fill="hold">
                            <p:stCondLst>
                              <p:cond delay="1750"/>
                            </p:stCondLst>
                            <p:childTnLst>
                              <p:par>
                                <p:cTn id="36" presetID="14" presetClass="entr" presetSubtype="10"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randombar(horizontal)">
                                      <p:cBhvr>
                                        <p:cTn id="38" dur="500"/>
                                        <p:tgtEl>
                                          <p:spTgt spid="12"/>
                                        </p:tgtEl>
                                      </p:cBhvr>
                                    </p:animEffect>
                                  </p:childTnLst>
                                </p:cTn>
                              </p:par>
                            </p:childTnLst>
                          </p:cTn>
                        </p:par>
                        <p:par>
                          <p:cTn id="39" fill="hold">
                            <p:stCondLst>
                              <p:cond delay="2250"/>
                            </p:stCondLst>
                            <p:childTnLst>
                              <p:par>
                                <p:cTn id="40" presetID="14" presetClass="entr" presetSubtype="10" fill="hold"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randombar(horizontal)">
                                      <p:cBhvr>
                                        <p:cTn id="42" dur="500"/>
                                        <p:tgtEl>
                                          <p:spTgt spid="17"/>
                                        </p:tgtEl>
                                      </p:cBhvr>
                                    </p:animEffect>
                                  </p:childTnLst>
                                </p:cTn>
                              </p:par>
                            </p:childTnLst>
                          </p:cTn>
                        </p:par>
                        <p:par>
                          <p:cTn id="43" fill="hold">
                            <p:stCondLst>
                              <p:cond delay="2750"/>
                            </p:stCondLst>
                            <p:childTnLst>
                              <p:par>
                                <p:cTn id="44" presetID="14" presetClass="entr" presetSubtype="10" fill="hold" nodeType="after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randombar(horizontal)">
                                      <p:cBhvr>
                                        <p:cTn id="4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9" grpId="0" animBg="1"/>
      <p:bldP spid="27" grpId="0" animBg="1"/>
      <p:bldP spid="2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661307" y="1794331"/>
            <a:ext cx="7931975" cy="2364884"/>
            <a:chOff x="881742" y="2392441"/>
            <a:chExt cx="10575967" cy="3153178"/>
          </a:xfrm>
        </p:grpSpPr>
        <p:sp>
          <p:nvSpPr>
            <p:cNvPr id="2" name="椭圆 10"/>
            <p:cNvSpPr>
              <a:spLocks noChangeArrowheads="1"/>
            </p:cNvSpPr>
            <p:nvPr/>
          </p:nvSpPr>
          <p:spPr bwMode="auto">
            <a:xfrm>
              <a:off x="881742" y="2552023"/>
              <a:ext cx="914400" cy="914400"/>
            </a:xfrm>
            <a:prstGeom prst="ellipse">
              <a:avLst/>
            </a:prstGeom>
            <a:solidFill>
              <a:schemeClr val="accent1"/>
            </a:solidFill>
            <a:ln>
              <a:noFill/>
            </a:ln>
            <a:extLst/>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eaLnBrk="1" hangingPunct="1"/>
              <a:endParaRPr lang="zh-CN" altLang="en-US">
                <a:solidFill>
                  <a:srgbClr val="FFFFFF"/>
                </a:solidFill>
              </a:endParaRPr>
            </a:p>
          </p:txBody>
        </p:sp>
        <p:sp>
          <p:nvSpPr>
            <p:cNvPr id="3" name="椭圆 11"/>
            <p:cNvSpPr>
              <a:spLocks noChangeArrowheads="1"/>
            </p:cNvSpPr>
            <p:nvPr/>
          </p:nvSpPr>
          <p:spPr bwMode="auto">
            <a:xfrm>
              <a:off x="2997880" y="4364948"/>
              <a:ext cx="914400" cy="914400"/>
            </a:xfrm>
            <a:prstGeom prst="ellipse">
              <a:avLst/>
            </a:prstGeom>
            <a:solidFill>
              <a:schemeClr val="accent3"/>
            </a:solidFill>
            <a:ln>
              <a:noFill/>
            </a:ln>
            <a:extLst/>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eaLnBrk="1" hangingPunct="1"/>
              <a:endParaRPr lang="zh-CN" altLang="en-US">
                <a:solidFill>
                  <a:srgbClr val="FFFFFF"/>
                </a:solidFill>
              </a:endParaRPr>
            </a:p>
          </p:txBody>
        </p:sp>
        <p:sp>
          <p:nvSpPr>
            <p:cNvPr id="4" name="椭圆 12"/>
            <p:cNvSpPr>
              <a:spLocks noChangeArrowheads="1"/>
            </p:cNvSpPr>
            <p:nvPr/>
          </p:nvSpPr>
          <p:spPr bwMode="auto">
            <a:xfrm>
              <a:off x="5409292" y="2552023"/>
              <a:ext cx="914400" cy="914400"/>
            </a:xfrm>
            <a:prstGeom prst="ellipse">
              <a:avLst/>
            </a:prstGeom>
            <a:solidFill>
              <a:schemeClr val="accent1"/>
            </a:solidFill>
            <a:ln>
              <a:noFill/>
            </a:ln>
            <a:extLst/>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a:endParaRPr lang="zh-CN" altLang="en-US">
                <a:solidFill>
                  <a:srgbClr val="FFFFFF"/>
                </a:solidFill>
              </a:endParaRPr>
            </a:p>
          </p:txBody>
        </p:sp>
        <p:sp>
          <p:nvSpPr>
            <p:cNvPr id="5" name="椭圆 13"/>
            <p:cNvSpPr>
              <a:spLocks noChangeArrowheads="1"/>
            </p:cNvSpPr>
            <p:nvPr/>
          </p:nvSpPr>
          <p:spPr bwMode="auto">
            <a:xfrm>
              <a:off x="7479392" y="4364948"/>
              <a:ext cx="914400" cy="914400"/>
            </a:xfrm>
            <a:prstGeom prst="ellipse">
              <a:avLst/>
            </a:prstGeom>
            <a:solidFill>
              <a:schemeClr val="accent3"/>
            </a:solidFill>
            <a:ln>
              <a:noFill/>
            </a:ln>
            <a:extLst/>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a:endParaRPr lang="zh-CN" altLang="en-US" sz="1200">
                <a:solidFill>
                  <a:srgbClr val="FFFFFF"/>
                </a:solidFill>
              </a:endParaRPr>
            </a:p>
          </p:txBody>
        </p:sp>
        <p:cxnSp>
          <p:nvCxnSpPr>
            <p:cNvPr id="6" name="直接箭头连接符 14"/>
            <p:cNvCxnSpPr>
              <a:cxnSpLocks noChangeShapeType="1"/>
              <a:stCxn id="2" idx="5"/>
              <a:endCxn id="3" idx="1"/>
            </p:cNvCxnSpPr>
            <p:nvPr/>
          </p:nvCxnSpPr>
          <p:spPr bwMode="auto">
            <a:xfrm>
              <a:off x="1662792" y="3333073"/>
              <a:ext cx="1468438" cy="1165225"/>
            </a:xfrm>
            <a:prstGeom prst="straightConnector1">
              <a:avLst/>
            </a:prstGeom>
            <a:noFill/>
            <a:ln w="9525" cmpd="sng">
              <a:solidFill>
                <a:schemeClr val="bg1">
                  <a:lumMod val="75000"/>
                </a:schemeClr>
              </a:solidFill>
              <a:prstDash val="sysDash"/>
              <a:round/>
              <a:headEnd/>
              <a:tailEnd type="triangle" w="med" len="med"/>
            </a:ln>
            <a:extLst>
              <a:ext uri="{909E8E84-426E-40DD-AFC4-6F175D3DCCD1}">
                <a14:hiddenFill xmlns:a14="http://schemas.microsoft.com/office/drawing/2010/main">
                  <a:noFill/>
                </a14:hiddenFill>
              </a:ext>
            </a:extLst>
          </p:spPr>
        </p:cxnSp>
        <p:cxnSp>
          <p:nvCxnSpPr>
            <p:cNvPr id="7" name="直接箭头连接符 15"/>
            <p:cNvCxnSpPr>
              <a:cxnSpLocks noChangeShapeType="1"/>
              <a:stCxn id="3" idx="7"/>
              <a:endCxn id="4" idx="3"/>
            </p:cNvCxnSpPr>
            <p:nvPr/>
          </p:nvCxnSpPr>
          <p:spPr bwMode="auto">
            <a:xfrm flipV="1">
              <a:off x="3777342" y="3333073"/>
              <a:ext cx="1765300" cy="1165225"/>
            </a:xfrm>
            <a:prstGeom prst="straightConnector1">
              <a:avLst/>
            </a:prstGeom>
            <a:noFill/>
            <a:ln w="9525" cmpd="sng">
              <a:solidFill>
                <a:schemeClr val="bg1">
                  <a:lumMod val="75000"/>
                </a:schemeClr>
              </a:solidFill>
              <a:prstDash val="sysDash"/>
              <a:round/>
              <a:headEnd/>
              <a:tailEnd type="triangle" w="med" len="med"/>
            </a:ln>
            <a:extLst>
              <a:ext uri="{909E8E84-426E-40DD-AFC4-6F175D3DCCD1}">
                <a14:hiddenFill xmlns:a14="http://schemas.microsoft.com/office/drawing/2010/main">
                  <a:noFill/>
                </a14:hiddenFill>
              </a:ext>
            </a:extLst>
          </p:spPr>
        </p:cxnSp>
        <p:cxnSp>
          <p:nvCxnSpPr>
            <p:cNvPr id="8" name="直接箭头连接符 16"/>
            <p:cNvCxnSpPr>
              <a:cxnSpLocks noChangeShapeType="1"/>
              <a:stCxn id="4" idx="5"/>
              <a:endCxn id="5" idx="1"/>
            </p:cNvCxnSpPr>
            <p:nvPr/>
          </p:nvCxnSpPr>
          <p:spPr bwMode="auto">
            <a:xfrm>
              <a:off x="6189781" y="3332512"/>
              <a:ext cx="1423522" cy="1166347"/>
            </a:xfrm>
            <a:prstGeom prst="straightConnector1">
              <a:avLst/>
            </a:prstGeom>
            <a:noFill/>
            <a:ln w="9525" cmpd="sng">
              <a:solidFill>
                <a:schemeClr val="bg1">
                  <a:lumMod val="75000"/>
                </a:schemeClr>
              </a:solidFill>
              <a:prstDash val="sysDash"/>
              <a:round/>
              <a:headEnd/>
              <a:tailEnd type="triangle" w="med" len="med"/>
            </a:ln>
            <a:extLst>
              <a:ext uri="{909E8E84-426E-40DD-AFC4-6F175D3DCCD1}">
                <a14:hiddenFill xmlns:a14="http://schemas.microsoft.com/office/drawing/2010/main">
                  <a:noFill/>
                </a14:hiddenFill>
              </a:ext>
            </a:extLst>
          </p:spPr>
        </p:cxnSp>
        <p:sp>
          <p:nvSpPr>
            <p:cNvPr id="9" name="椭圆 17"/>
            <p:cNvSpPr>
              <a:spLocks noChangeAspect="1" noChangeArrowheads="1"/>
            </p:cNvSpPr>
            <p:nvPr/>
          </p:nvSpPr>
          <p:spPr bwMode="auto">
            <a:xfrm>
              <a:off x="1489755" y="3209248"/>
              <a:ext cx="306387" cy="306387"/>
            </a:xfrm>
            <a:prstGeom prst="ellipse">
              <a:avLst/>
            </a:prstGeom>
            <a:solidFill>
              <a:schemeClr val="bg1"/>
            </a:solidFill>
            <a:ln w="19050">
              <a:solidFill>
                <a:schemeClr val="accent1"/>
              </a:solidFill>
              <a:round/>
              <a:headEnd/>
              <a:tailEnd/>
            </a:ln>
            <a:extLst/>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a:r>
                <a:rPr lang="en-US" altLang="zh-CN" dirty="0">
                  <a:solidFill>
                    <a:schemeClr val="accent1"/>
                  </a:solidFill>
                  <a:latin typeface="+mn-lt"/>
                </a:rPr>
                <a:t>1</a:t>
              </a:r>
              <a:endParaRPr lang="zh-CN" altLang="en-US" dirty="0">
                <a:solidFill>
                  <a:schemeClr val="accent1"/>
                </a:solidFill>
                <a:latin typeface="+mn-lt"/>
              </a:endParaRPr>
            </a:p>
          </p:txBody>
        </p:sp>
        <p:sp>
          <p:nvSpPr>
            <p:cNvPr id="10" name="椭圆 18"/>
            <p:cNvSpPr>
              <a:spLocks noChangeAspect="1" noChangeArrowheads="1"/>
            </p:cNvSpPr>
            <p:nvPr/>
          </p:nvSpPr>
          <p:spPr bwMode="auto">
            <a:xfrm>
              <a:off x="3624942" y="4364948"/>
              <a:ext cx="306388" cy="306387"/>
            </a:xfrm>
            <a:prstGeom prst="ellipse">
              <a:avLst/>
            </a:prstGeom>
            <a:solidFill>
              <a:schemeClr val="bg1"/>
            </a:solidFill>
            <a:ln w="19050">
              <a:solidFill>
                <a:schemeClr val="accent3"/>
              </a:solidFill>
            </a:ln>
            <a:extLst/>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eaLnBrk="1" hangingPunct="1"/>
              <a:r>
                <a:rPr lang="en-US" altLang="zh-CN" sz="1200" dirty="0">
                  <a:solidFill>
                    <a:schemeClr val="accent3"/>
                  </a:solidFill>
                  <a:latin typeface="+mn-lt"/>
                </a:rPr>
                <a:t>2</a:t>
              </a:r>
              <a:endParaRPr lang="zh-CN" altLang="en-US" sz="1200" dirty="0">
                <a:solidFill>
                  <a:schemeClr val="accent3"/>
                </a:solidFill>
                <a:latin typeface="+mn-lt"/>
              </a:endParaRPr>
            </a:p>
          </p:txBody>
        </p:sp>
        <p:sp>
          <p:nvSpPr>
            <p:cNvPr id="11" name="椭圆 19"/>
            <p:cNvSpPr>
              <a:spLocks noChangeAspect="1" noChangeArrowheads="1"/>
            </p:cNvSpPr>
            <p:nvPr/>
          </p:nvSpPr>
          <p:spPr bwMode="auto">
            <a:xfrm>
              <a:off x="8198530" y="4858660"/>
              <a:ext cx="306387" cy="306388"/>
            </a:xfrm>
            <a:prstGeom prst="ellipse">
              <a:avLst/>
            </a:prstGeom>
            <a:solidFill>
              <a:schemeClr val="bg1"/>
            </a:solidFill>
            <a:ln w="19050">
              <a:solidFill>
                <a:schemeClr val="accent3"/>
              </a:solidFill>
              <a:round/>
              <a:headEnd/>
              <a:tailEnd/>
            </a:ln>
            <a:extLst/>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a:r>
                <a:rPr lang="en-US" altLang="zh-CN" sz="1200">
                  <a:solidFill>
                    <a:schemeClr val="accent3"/>
                  </a:solidFill>
                  <a:latin typeface="+mn-lt"/>
                </a:rPr>
                <a:t>4</a:t>
              </a:r>
              <a:endParaRPr lang="zh-CN" altLang="en-US" sz="1200">
                <a:solidFill>
                  <a:schemeClr val="accent3"/>
                </a:solidFill>
                <a:latin typeface="+mn-lt"/>
              </a:endParaRPr>
            </a:p>
          </p:txBody>
        </p:sp>
        <p:sp>
          <p:nvSpPr>
            <p:cNvPr id="20" name="Freeform 5"/>
            <p:cNvSpPr>
              <a:spLocks noChangeAspect="1" noEditPoints="1"/>
            </p:cNvSpPr>
            <p:nvPr/>
          </p:nvSpPr>
          <p:spPr bwMode="auto">
            <a:xfrm>
              <a:off x="1069067" y="2752048"/>
              <a:ext cx="539750" cy="514350"/>
            </a:xfrm>
            <a:custGeom>
              <a:avLst/>
              <a:gdLst>
                <a:gd name="T0" fmla="*/ 1460 w 2389"/>
                <a:gd name="T1" fmla="*/ 2175 h 2272"/>
                <a:gd name="T2" fmla="*/ 1456 w 2389"/>
                <a:gd name="T3" fmla="*/ 2038 h 2272"/>
                <a:gd name="T4" fmla="*/ 1920 w 2389"/>
                <a:gd name="T5" fmla="*/ 1771 h 2272"/>
                <a:gd name="T6" fmla="*/ 1838 w 2389"/>
                <a:gd name="T7" fmla="*/ 1553 h 2272"/>
                <a:gd name="T8" fmla="*/ 1851 w 2389"/>
                <a:gd name="T9" fmla="*/ 1288 h 2272"/>
                <a:gd name="T10" fmla="*/ 1474 w 2389"/>
                <a:gd name="T11" fmla="*/ 972 h 2272"/>
                <a:gd name="T12" fmla="*/ 1810 w 2389"/>
                <a:gd name="T13" fmla="*/ 504 h 2272"/>
                <a:gd name="T14" fmla="*/ 1349 w 2389"/>
                <a:gd name="T15" fmla="*/ 137 h 2272"/>
                <a:gd name="T16" fmla="*/ 1436 w 2389"/>
                <a:gd name="T17" fmla="*/ 441 h 2272"/>
                <a:gd name="T18" fmla="*/ 1308 w 2389"/>
                <a:gd name="T19" fmla="*/ 749 h 2272"/>
                <a:gd name="T20" fmla="*/ 918 w 2389"/>
                <a:gd name="T21" fmla="*/ 721 h 2272"/>
                <a:gd name="T22" fmla="*/ 1019 w 2389"/>
                <a:gd name="T23" fmla="*/ 962 h 2272"/>
                <a:gd name="T24" fmla="*/ 1275 w 2389"/>
                <a:gd name="T25" fmla="*/ 1292 h 2272"/>
                <a:gd name="T26" fmla="*/ 854 w 2389"/>
                <a:gd name="T27" fmla="*/ 1363 h 2272"/>
                <a:gd name="T28" fmla="*/ 581 w 2389"/>
                <a:gd name="T29" fmla="*/ 1007 h 2272"/>
                <a:gd name="T30" fmla="*/ 336 w 2389"/>
                <a:gd name="T31" fmla="*/ 1094 h 2272"/>
                <a:gd name="T32" fmla="*/ 342 w 2389"/>
                <a:gd name="T33" fmla="*/ 1239 h 2272"/>
                <a:gd name="T34" fmla="*/ 201 w 2389"/>
                <a:gd name="T35" fmla="*/ 1094 h 2272"/>
                <a:gd name="T36" fmla="*/ 2389 w 2389"/>
                <a:gd name="T37" fmla="*/ 1094 h 2272"/>
                <a:gd name="T38" fmla="*/ 1301 w 2389"/>
                <a:gd name="T39" fmla="*/ 1535 h 2272"/>
                <a:gd name="T40" fmla="*/ 1478 w 2389"/>
                <a:gd name="T41" fmla="*/ 1399 h 2272"/>
                <a:gd name="T42" fmla="*/ 966 w 2389"/>
                <a:gd name="T43" fmla="*/ 1516 h 2272"/>
                <a:gd name="T44" fmla="*/ 236 w 2389"/>
                <a:gd name="T45" fmla="*/ 1389 h 2272"/>
                <a:gd name="T46" fmla="*/ 207 w 2389"/>
                <a:gd name="T47" fmla="*/ 1482 h 2272"/>
                <a:gd name="T48" fmla="*/ 322 w 2389"/>
                <a:gd name="T49" fmla="*/ 1831 h 2272"/>
                <a:gd name="T50" fmla="*/ 52 w 2389"/>
                <a:gd name="T51" fmla="*/ 1732 h 2272"/>
                <a:gd name="T52" fmla="*/ 13 w 2389"/>
                <a:gd name="T53" fmla="*/ 1802 h 2272"/>
                <a:gd name="T54" fmla="*/ 111 w 2389"/>
                <a:gd name="T55" fmla="*/ 1975 h 2272"/>
                <a:gd name="T56" fmla="*/ 179 w 2389"/>
                <a:gd name="T57" fmla="*/ 2119 h 2272"/>
                <a:gd name="T58" fmla="*/ 1568 w 2389"/>
                <a:gd name="T59" fmla="*/ 1413 h 2272"/>
                <a:gd name="T60" fmla="*/ 1288 w 2389"/>
                <a:gd name="T61" fmla="*/ 1867 h 2272"/>
                <a:gd name="T62" fmla="*/ 1345 w 2389"/>
                <a:gd name="T63" fmla="*/ 2114 h 2272"/>
                <a:gd name="T64" fmla="*/ 1240 w 2389"/>
                <a:gd name="T65" fmla="*/ 2264 h 2272"/>
                <a:gd name="T66" fmla="*/ 974 w 2389"/>
                <a:gd name="T67" fmla="*/ 2010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89" h="2272">
                  <a:moveTo>
                    <a:pt x="2389" y="1094"/>
                  </a:moveTo>
                  <a:cubicBezTo>
                    <a:pt x="2389" y="1641"/>
                    <a:pt x="1985" y="2095"/>
                    <a:pt x="1460" y="2175"/>
                  </a:cubicBezTo>
                  <a:cubicBezTo>
                    <a:pt x="1465" y="2151"/>
                    <a:pt x="1466" y="2126"/>
                    <a:pt x="1463" y="2100"/>
                  </a:cubicBezTo>
                  <a:cubicBezTo>
                    <a:pt x="1463" y="2100"/>
                    <a:pt x="1460" y="2074"/>
                    <a:pt x="1456" y="2038"/>
                  </a:cubicBezTo>
                  <a:cubicBezTo>
                    <a:pt x="1642" y="2007"/>
                    <a:pt x="1810" y="1921"/>
                    <a:pt x="1944" y="1798"/>
                  </a:cubicBezTo>
                  <a:cubicBezTo>
                    <a:pt x="1936" y="1792"/>
                    <a:pt x="1928" y="1783"/>
                    <a:pt x="1920" y="1771"/>
                  </a:cubicBezTo>
                  <a:cubicBezTo>
                    <a:pt x="1884" y="1720"/>
                    <a:pt x="1931" y="1669"/>
                    <a:pt x="1931" y="1623"/>
                  </a:cubicBezTo>
                  <a:cubicBezTo>
                    <a:pt x="1931" y="1579"/>
                    <a:pt x="1841" y="1583"/>
                    <a:pt x="1838" y="1553"/>
                  </a:cubicBezTo>
                  <a:cubicBezTo>
                    <a:pt x="1827" y="1452"/>
                    <a:pt x="1901" y="1450"/>
                    <a:pt x="1940" y="1411"/>
                  </a:cubicBezTo>
                  <a:cubicBezTo>
                    <a:pt x="1979" y="1372"/>
                    <a:pt x="1901" y="1282"/>
                    <a:pt x="1851" y="1288"/>
                  </a:cubicBezTo>
                  <a:cubicBezTo>
                    <a:pt x="1800" y="1294"/>
                    <a:pt x="1657" y="1265"/>
                    <a:pt x="1670" y="1155"/>
                  </a:cubicBezTo>
                  <a:cubicBezTo>
                    <a:pt x="1686" y="1022"/>
                    <a:pt x="1500" y="1034"/>
                    <a:pt x="1474" y="972"/>
                  </a:cubicBezTo>
                  <a:cubicBezTo>
                    <a:pt x="1435" y="881"/>
                    <a:pt x="1499" y="770"/>
                    <a:pt x="1583" y="745"/>
                  </a:cubicBezTo>
                  <a:cubicBezTo>
                    <a:pt x="1702" y="709"/>
                    <a:pt x="1820" y="612"/>
                    <a:pt x="1810" y="504"/>
                  </a:cubicBezTo>
                  <a:cubicBezTo>
                    <a:pt x="1800" y="381"/>
                    <a:pt x="1745" y="271"/>
                    <a:pt x="1653" y="205"/>
                  </a:cubicBezTo>
                  <a:cubicBezTo>
                    <a:pt x="1558" y="167"/>
                    <a:pt x="1456" y="143"/>
                    <a:pt x="1349" y="137"/>
                  </a:cubicBezTo>
                  <a:cubicBezTo>
                    <a:pt x="1253" y="141"/>
                    <a:pt x="1169" y="162"/>
                    <a:pt x="1173" y="206"/>
                  </a:cubicBezTo>
                  <a:cubicBezTo>
                    <a:pt x="1182" y="313"/>
                    <a:pt x="1487" y="341"/>
                    <a:pt x="1436" y="441"/>
                  </a:cubicBezTo>
                  <a:cubicBezTo>
                    <a:pt x="1410" y="493"/>
                    <a:pt x="1209" y="567"/>
                    <a:pt x="1247" y="645"/>
                  </a:cubicBezTo>
                  <a:cubicBezTo>
                    <a:pt x="1271" y="696"/>
                    <a:pt x="1331" y="652"/>
                    <a:pt x="1308" y="749"/>
                  </a:cubicBezTo>
                  <a:cubicBezTo>
                    <a:pt x="1298" y="794"/>
                    <a:pt x="1259" y="878"/>
                    <a:pt x="1199" y="884"/>
                  </a:cubicBezTo>
                  <a:cubicBezTo>
                    <a:pt x="1137" y="889"/>
                    <a:pt x="1086" y="726"/>
                    <a:pt x="918" y="721"/>
                  </a:cubicBezTo>
                  <a:cubicBezTo>
                    <a:pt x="839" y="718"/>
                    <a:pt x="727" y="844"/>
                    <a:pt x="822" y="934"/>
                  </a:cubicBezTo>
                  <a:cubicBezTo>
                    <a:pt x="879" y="988"/>
                    <a:pt x="987" y="869"/>
                    <a:pt x="1019" y="962"/>
                  </a:cubicBezTo>
                  <a:cubicBezTo>
                    <a:pt x="1041" y="1028"/>
                    <a:pt x="1016" y="1166"/>
                    <a:pt x="1121" y="1224"/>
                  </a:cubicBezTo>
                  <a:cubicBezTo>
                    <a:pt x="1159" y="1245"/>
                    <a:pt x="1217" y="1263"/>
                    <a:pt x="1275" y="1292"/>
                  </a:cubicBezTo>
                  <a:cubicBezTo>
                    <a:pt x="1189" y="1310"/>
                    <a:pt x="1084" y="1343"/>
                    <a:pt x="959" y="1391"/>
                  </a:cubicBezTo>
                  <a:cubicBezTo>
                    <a:pt x="854" y="1363"/>
                    <a:pt x="854" y="1363"/>
                    <a:pt x="854" y="1363"/>
                  </a:cubicBezTo>
                  <a:cubicBezTo>
                    <a:pt x="898" y="1326"/>
                    <a:pt x="969" y="1301"/>
                    <a:pt x="952" y="1221"/>
                  </a:cubicBezTo>
                  <a:cubicBezTo>
                    <a:pt x="925" y="1103"/>
                    <a:pt x="721" y="1148"/>
                    <a:pt x="581" y="1007"/>
                  </a:cubicBezTo>
                  <a:cubicBezTo>
                    <a:pt x="538" y="964"/>
                    <a:pt x="446" y="821"/>
                    <a:pt x="446" y="649"/>
                  </a:cubicBezTo>
                  <a:cubicBezTo>
                    <a:pt x="376" y="782"/>
                    <a:pt x="336" y="933"/>
                    <a:pt x="336" y="1094"/>
                  </a:cubicBezTo>
                  <a:cubicBezTo>
                    <a:pt x="336" y="1143"/>
                    <a:pt x="340" y="1192"/>
                    <a:pt x="347" y="1239"/>
                  </a:cubicBezTo>
                  <a:cubicBezTo>
                    <a:pt x="345" y="1239"/>
                    <a:pt x="344" y="1239"/>
                    <a:pt x="342" y="1239"/>
                  </a:cubicBezTo>
                  <a:cubicBezTo>
                    <a:pt x="298" y="1239"/>
                    <a:pt x="255" y="1248"/>
                    <a:pt x="214" y="1266"/>
                  </a:cubicBezTo>
                  <a:cubicBezTo>
                    <a:pt x="205" y="1210"/>
                    <a:pt x="201" y="1152"/>
                    <a:pt x="201" y="1094"/>
                  </a:cubicBezTo>
                  <a:cubicBezTo>
                    <a:pt x="201" y="491"/>
                    <a:pt x="691" y="0"/>
                    <a:pt x="1295" y="0"/>
                  </a:cubicBezTo>
                  <a:cubicBezTo>
                    <a:pt x="1898" y="0"/>
                    <a:pt x="2389" y="491"/>
                    <a:pt x="2389" y="1094"/>
                  </a:cubicBezTo>
                  <a:close/>
                  <a:moveTo>
                    <a:pt x="1568" y="1413"/>
                  </a:moveTo>
                  <a:cubicBezTo>
                    <a:pt x="1301" y="1535"/>
                    <a:pt x="1301" y="1535"/>
                    <a:pt x="1301" y="1535"/>
                  </a:cubicBezTo>
                  <a:cubicBezTo>
                    <a:pt x="1305" y="1477"/>
                    <a:pt x="1305" y="1477"/>
                    <a:pt x="1305" y="1477"/>
                  </a:cubicBezTo>
                  <a:cubicBezTo>
                    <a:pt x="1478" y="1399"/>
                    <a:pt x="1478" y="1399"/>
                    <a:pt x="1478" y="1399"/>
                  </a:cubicBezTo>
                  <a:cubicBezTo>
                    <a:pt x="1453" y="1397"/>
                    <a:pt x="1428" y="1397"/>
                    <a:pt x="1402" y="1397"/>
                  </a:cubicBezTo>
                  <a:cubicBezTo>
                    <a:pt x="1307" y="1397"/>
                    <a:pt x="1145" y="1445"/>
                    <a:pt x="966" y="1516"/>
                  </a:cubicBezTo>
                  <a:cubicBezTo>
                    <a:pt x="393" y="1365"/>
                    <a:pt x="393" y="1365"/>
                    <a:pt x="393" y="1365"/>
                  </a:cubicBezTo>
                  <a:cubicBezTo>
                    <a:pt x="340" y="1351"/>
                    <a:pt x="283" y="1359"/>
                    <a:pt x="236" y="1389"/>
                  </a:cubicBezTo>
                  <a:cubicBezTo>
                    <a:pt x="208" y="1407"/>
                    <a:pt x="208" y="1407"/>
                    <a:pt x="208" y="1407"/>
                  </a:cubicBezTo>
                  <a:cubicBezTo>
                    <a:pt x="180" y="1424"/>
                    <a:pt x="180" y="1464"/>
                    <a:pt x="207" y="1482"/>
                  </a:cubicBezTo>
                  <a:cubicBezTo>
                    <a:pt x="551" y="1705"/>
                    <a:pt x="551" y="1705"/>
                    <a:pt x="551" y="1705"/>
                  </a:cubicBezTo>
                  <a:cubicBezTo>
                    <a:pt x="469" y="1747"/>
                    <a:pt x="391" y="1790"/>
                    <a:pt x="322" y="1831"/>
                  </a:cubicBezTo>
                  <a:cubicBezTo>
                    <a:pt x="145" y="1737"/>
                    <a:pt x="145" y="1737"/>
                    <a:pt x="145" y="1737"/>
                  </a:cubicBezTo>
                  <a:cubicBezTo>
                    <a:pt x="117" y="1722"/>
                    <a:pt x="82" y="1720"/>
                    <a:pt x="52" y="1732"/>
                  </a:cubicBezTo>
                  <a:cubicBezTo>
                    <a:pt x="35" y="1739"/>
                    <a:pt x="35" y="1739"/>
                    <a:pt x="35" y="1739"/>
                  </a:cubicBezTo>
                  <a:cubicBezTo>
                    <a:pt x="10" y="1749"/>
                    <a:pt x="0" y="1779"/>
                    <a:pt x="13" y="1802"/>
                  </a:cubicBezTo>
                  <a:cubicBezTo>
                    <a:pt x="111" y="1975"/>
                    <a:pt x="111" y="1975"/>
                    <a:pt x="111" y="1975"/>
                  </a:cubicBezTo>
                  <a:cubicBezTo>
                    <a:pt x="111" y="1975"/>
                    <a:pt x="111" y="1975"/>
                    <a:pt x="111" y="1975"/>
                  </a:cubicBezTo>
                  <a:cubicBezTo>
                    <a:pt x="74" y="2007"/>
                    <a:pt x="53" y="2033"/>
                    <a:pt x="53" y="2051"/>
                  </a:cubicBezTo>
                  <a:cubicBezTo>
                    <a:pt x="53" y="2105"/>
                    <a:pt x="120" y="2119"/>
                    <a:pt x="179" y="2119"/>
                  </a:cubicBezTo>
                  <a:cubicBezTo>
                    <a:pt x="284" y="2119"/>
                    <a:pt x="1671" y="1801"/>
                    <a:pt x="1671" y="1513"/>
                  </a:cubicBezTo>
                  <a:cubicBezTo>
                    <a:pt x="1671" y="1456"/>
                    <a:pt x="1632" y="1428"/>
                    <a:pt x="1568" y="1413"/>
                  </a:cubicBezTo>
                  <a:close/>
                  <a:moveTo>
                    <a:pt x="983" y="1975"/>
                  </a:moveTo>
                  <a:cubicBezTo>
                    <a:pt x="1288" y="1867"/>
                    <a:pt x="1288" y="1867"/>
                    <a:pt x="1288" y="1867"/>
                  </a:cubicBezTo>
                  <a:cubicBezTo>
                    <a:pt x="1302" y="1862"/>
                    <a:pt x="1316" y="1871"/>
                    <a:pt x="1318" y="1885"/>
                  </a:cubicBezTo>
                  <a:cubicBezTo>
                    <a:pt x="1345" y="2114"/>
                    <a:pt x="1345" y="2114"/>
                    <a:pt x="1345" y="2114"/>
                  </a:cubicBezTo>
                  <a:cubicBezTo>
                    <a:pt x="1351" y="2171"/>
                    <a:pt x="1320" y="2226"/>
                    <a:pt x="1268" y="2251"/>
                  </a:cubicBezTo>
                  <a:cubicBezTo>
                    <a:pt x="1240" y="2264"/>
                    <a:pt x="1240" y="2264"/>
                    <a:pt x="1240" y="2264"/>
                  </a:cubicBezTo>
                  <a:cubicBezTo>
                    <a:pt x="1222" y="2272"/>
                    <a:pt x="1201" y="2268"/>
                    <a:pt x="1188" y="2253"/>
                  </a:cubicBezTo>
                  <a:cubicBezTo>
                    <a:pt x="974" y="2010"/>
                    <a:pt x="974" y="2010"/>
                    <a:pt x="974" y="2010"/>
                  </a:cubicBezTo>
                  <a:cubicBezTo>
                    <a:pt x="963" y="1998"/>
                    <a:pt x="968" y="1980"/>
                    <a:pt x="983" y="197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22"/>
            <p:cNvSpPr>
              <a:spLocks noChangeAspect="1" noEditPoints="1"/>
            </p:cNvSpPr>
            <p:nvPr/>
          </p:nvSpPr>
          <p:spPr bwMode="auto">
            <a:xfrm>
              <a:off x="3186792" y="4561798"/>
              <a:ext cx="539750" cy="520700"/>
            </a:xfrm>
            <a:custGeom>
              <a:avLst/>
              <a:gdLst>
                <a:gd name="T0" fmla="*/ 220 w 340"/>
                <a:gd name="T1" fmla="*/ 272 h 328"/>
                <a:gd name="T2" fmla="*/ 220 w 340"/>
                <a:gd name="T3" fmla="*/ 150 h 328"/>
                <a:gd name="T4" fmla="*/ 291 w 340"/>
                <a:gd name="T5" fmla="*/ 139 h 328"/>
                <a:gd name="T6" fmla="*/ 163 w 340"/>
                <a:gd name="T7" fmla="*/ 32 h 328"/>
                <a:gd name="T8" fmla="*/ 32 w 340"/>
                <a:gd name="T9" fmla="*/ 163 h 328"/>
                <a:gd name="T10" fmla="*/ 163 w 340"/>
                <a:gd name="T11" fmla="*/ 294 h 328"/>
                <a:gd name="T12" fmla="*/ 184 w 340"/>
                <a:gd name="T13" fmla="*/ 292 h 328"/>
                <a:gd name="T14" fmla="*/ 210 w 340"/>
                <a:gd name="T15" fmla="*/ 273 h 328"/>
                <a:gd name="T16" fmla="*/ 220 w 340"/>
                <a:gd name="T17" fmla="*/ 272 h 328"/>
                <a:gd name="T18" fmla="*/ 187 w 340"/>
                <a:gd name="T19" fmla="*/ 43 h 328"/>
                <a:gd name="T20" fmla="*/ 173 w 340"/>
                <a:gd name="T21" fmla="*/ 104 h 328"/>
                <a:gd name="T22" fmla="*/ 159 w 340"/>
                <a:gd name="T23" fmla="*/ 104 h 328"/>
                <a:gd name="T24" fmla="*/ 149 w 340"/>
                <a:gd name="T25" fmla="*/ 43 h 328"/>
                <a:gd name="T26" fmla="*/ 187 w 340"/>
                <a:gd name="T27" fmla="*/ 43 h 328"/>
                <a:gd name="T28" fmla="*/ 163 w 340"/>
                <a:gd name="T29" fmla="*/ 212 h 328"/>
                <a:gd name="T30" fmla="*/ 114 w 340"/>
                <a:gd name="T31" fmla="*/ 163 h 328"/>
                <a:gd name="T32" fmla="*/ 163 w 340"/>
                <a:gd name="T33" fmla="*/ 114 h 328"/>
                <a:gd name="T34" fmla="*/ 212 w 340"/>
                <a:gd name="T35" fmla="*/ 163 h 328"/>
                <a:gd name="T36" fmla="*/ 163 w 340"/>
                <a:gd name="T37" fmla="*/ 212 h 328"/>
                <a:gd name="T38" fmla="*/ 163 w 340"/>
                <a:gd name="T39" fmla="*/ 126 h 328"/>
                <a:gd name="T40" fmla="*/ 126 w 340"/>
                <a:gd name="T41" fmla="*/ 163 h 328"/>
                <a:gd name="T42" fmla="*/ 163 w 340"/>
                <a:gd name="T43" fmla="*/ 200 h 328"/>
                <a:gd name="T44" fmla="*/ 200 w 340"/>
                <a:gd name="T45" fmla="*/ 163 h 328"/>
                <a:gd name="T46" fmla="*/ 163 w 340"/>
                <a:gd name="T47" fmla="*/ 126 h 328"/>
                <a:gd name="T48" fmla="*/ 163 w 340"/>
                <a:gd name="T49" fmla="*/ 189 h 328"/>
                <a:gd name="T50" fmla="*/ 137 w 340"/>
                <a:gd name="T51" fmla="*/ 163 h 328"/>
                <a:gd name="T52" fmla="*/ 163 w 340"/>
                <a:gd name="T53" fmla="*/ 137 h 328"/>
                <a:gd name="T54" fmla="*/ 189 w 340"/>
                <a:gd name="T55" fmla="*/ 163 h 328"/>
                <a:gd name="T56" fmla="*/ 163 w 340"/>
                <a:gd name="T57" fmla="*/ 189 h 328"/>
                <a:gd name="T58" fmla="*/ 180 w 340"/>
                <a:gd name="T59" fmla="*/ 315 h 328"/>
                <a:gd name="T60" fmla="*/ 184 w 340"/>
                <a:gd name="T61" fmla="*/ 324 h 328"/>
                <a:gd name="T62" fmla="*/ 163 w 340"/>
                <a:gd name="T63" fmla="*/ 326 h 328"/>
                <a:gd name="T64" fmla="*/ 0 w 340"/>
                <a:gd name="T65" fmla="*/ 163 h 328"/>
                <a:gd name="T66" fmla="*/ 163 w 340"/>
                <a:gd name="T67" fmla="*/ 0 h 328"/>
                <a:gd name="T68" fmla="*/ 323 w 340"/>
                <a:gd name="T69" fmla="*/ 134 h 328"/>
                <a:gd name="T70" fmla="*/ 307 w 340"/>
                <a:gd name="T71" fmla="*/ 136 h 328"/>
                <a:gd name="T72" fmla="*/ 163 w 340"/>
                <a:gd name="T73" fmla="*/ 16 h 328"/>
                <a:gd name="T74" fmla="*/ 16 w 340"/>
                <a:gd name="T75" fmla="*/ 163 h 328"/>
                <a:gd name="T76" fmla="*/ 163 w 340"/>
                <a:gd name="T77" fmla="*/ 310 h 328"/>
                <a:gd name="T78" fmla="*/ 179 w 340"/>
                <a:gd name="T79" fmla="*/ 309 h 328"/>
                <a:gd name="T80" fmla="*/ 180 w 340"/>
                <a:gd name="T81" fmla="*/ 315 h 328"/>
                <a:gd name="T82" fmla="*/ 340 w 340"/>
                <a:gd name="T83" fmla="*/ 142 h 328"/>
                <a:gd name="T84" fmla="*/ 340 w 340"/>
                <a:gd name="T85" fmla="*/ 283 h 328"/>
                <a:gd name="T86" fmla="*/ 317 w 340"/>
                <a:gd name="T87" fmla="*/ 308 h 328"/>
                <a:gd name="T88" fmla="*/ 285 w 340"/>
                <a:gd name="T89" fmla="*/ 294 h 328"/>
                <a:gd name="T90" fmla="*/ 307 w 340"/>
                <a:gd name="T91" fmla="*/ 266 h 328"/>
                <a:gd name="T92" fmla="*/ 326 w 340"/>
                <a:gd name="T93" fmla="*/ 267 h 328"/>
                <a:gd name="T94" fmla="*/ 326 w 340"/>
                <a:gd name="T95" fmla="*/ 182 h 328"/>
                <a:gd name="T96" fmla="*/ 250 w 340"/>
                <a:gd name="T97" fmla="*/ 196 h 328"/>
                <a:gd name="T98" fmla="*/ 249 w 340"/>
                <a:gd name="T99" fmla="*/ 302 h 328"/>
                <a:gd name="T100" fmla="*/ 249 w 340"/>
                <a:gd name="T101" fmla="*/ 302 h 328"/>
                <a:gd name="T102" fmla="*/ 227 w 340"/>
                <a:gd name="T103" fmla="*/ 325 h 328"/>
                <a:gd name="T104" fmla="*/ 195 w 340"/>
                <a:gd name="T105" fmla="*/ 311 h 328"/>
                <a:gd name="T106" fmla="*/ 217 w 340"/>
                <a:gd name="T107" fmla="*/ 284 h 328"/>
                <a:gd name="T108" fmla="*/ 235 w 340"/>
                <a:gd name="T109" fmla="*/ 284 h 328"/>
                <a:gd name="T110" fmla="*/ 235 w 340"/>
                <a:gd name="T111" fmla="*/ 159 h 328"/>
                <a:gd name="T112" fmla="*/ 340 w 340"/>
                <a:gd name="T113" fmla="*/ 14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0" h="328">
                  <a:moveTo>
                    <a:pt x="220" y="272"/>
                  </a:moveTo>
                  <a:cubicBezTo>
                    <a:pt x="220" y="150"/>
                    <a:pt x="220" y="150"/>
                    <a:pt x="220" y="150"/>
                  </a:cubicBezTo>
                  <a:cubicBezTo>
                    <a:pt x="291" y="139"/>
                    <a:pt x="291" y="139"/>
                    <a:pt x="291" y="139"/>
                  </a:cubicBezTo>
                  <a:cubicBezTo>
                    <a:pt x="280" y="78"/>
                    <a:pt x="227" y="32"/>
                    <a:pt x="163" y="32"/>
                  </a:cubicBezTo>
                  <a:cubicBezTo>
                    <a:pt x="91" y="32"/>
                    <a:pt x="32" y="91"/>
                    <a:pt x="32" y="163"/>
                  </a:cubicBezTo>
                  <a:cubicBezTo>
                    <a:pt x="32" y="235"/>
                    <a:pt x="91" y="294"/>
                    <a:pt x="163" y="294"/>
                  </a:cubicBezTo>
                  <a:cubicBezTo>
                    <a:pt x="170" y="294"/>
                    <a:pt x="177" y="293"/>
                    <a:pt x="184" y="292"/>
                  </a:cubicBezTo>
                  <a:cubicBezTo>
                    <a:pt x="189" y="283"/>
                    <a:pt x="198" y="276"/>
                    <a:pt x="210" y="273"/>
                  </a:cubicBezTo>
                  <a:cubicBezTo>
                    <a:pt x="213" y="273"/>
                    <a:pt x="217" y="272"/>
                    <a:pt x="220" y="272"/>
                  </a:cubicBezTo>
                  <a:close/>
                  <a:moveTo>
                    <a:pt x="187" y="43"/>
                  </a:moveTo>
                  <a:cubicBezTo>
                    <a:pt x="173" y="104"/>
                    <a:pt x="173" y="104"/>
                    <a:pt x="173" y="104"/>
                  </a:cubicBezTo>
                  <a:cubicBezTo>
                    <a:pt x="159" y="104"/>
                    <a:pt x="159" y="104"/>
                    <a:pt x="159" y="104"/>
                  </a:cubicBezTo>
                  <a:cubicBezTo>
                    <a:pt x="149" y="43"/>
                    <a:pt x="149" y="43"/>
                    <a:pt x="149" y="43"/>
                  </a:cubicBezTo>
                  <a:cubicBezTo>
                    <a:pt x="164" y="36"/>
                    <a:pt x="187" y="43"/>
                    <a:pt x="187" y="43"/>
                  </a:cubicBezTo>
                  <a:close/>
                  <a:moveTo>
                    <a:pt x="163" y="212"/>
                  </a:moveTo>
                  <a:cubicBezTo>
                    <a:pt x="136" y="212"/>
                    <a:pt x="114" y="190"/>
                    <a:pt x="114" y="163"/>
                  </a:cubicBezTo>
                  <a:cubicBezTo>
                    <a:pt x="114" y="136"/>
                    <a:pt x="136" y="114"/>
                    <a:pt x="163" y="114"/>
                  </a:cubicBezTo>
                  <a:cubicBezTo>
                    <a:pt x="190" y="114"/>
                    <a:pt x="212" y="136"/>
                    <a:pt x="212" y="163"/>
                  </a:cubicBezTo>
                  <a:cubicBezTo>
                    <a:pt x="212" y="190"/>
                    <a:pt x="190" y="212"/>
                    <a:pt x="163" y="212"/>
                  </a:cubicBezTo>
                  <a:close/>
                  <a:moveTo>
                    <a:pt x="163" y="126"/>
                  </a:moveTo>
                  <a:cubicBezTo>
                    <a:pt x="143" y="126"/>
                    <a:pt x="126" y="143"/>
                    <a:pt x="126" y="163"/>
                  </a:cubicBezTo>
                  <a:cubicBezTo>
                    <a:pt x="126" y="183"/>
                    <a:pt x="143" y="200"/>
                    <a:pt x="163" y="200"/>
                  </a:cubicBezTo>
                  <a:cubicBezTo>
                    <a:pt x="183" y="200"/>
                    <a:pt x="200" y="183"/>
                    <a:pt x="200" y="163"/>
                  </a:cubicBezTo>
                  <a:cubicBezTo>
                    <a:pt x="200" y="143"/>
                    <a:pt x="183" y="126"/>
                    <a:pt x="163" y="126"/>
                  </a:cubicBezTo>
                  <a:close/>
                  <a:moveTo>
                    <a:pt x="163" y="189"/>
                  </a:moveTo>
                  <a:cubicBezTo>
                    <a:pt x="148" y="189"/>
                    <a:pt x="137" y="178"/>
                    <a:pt x="137" y="163"/>
                  </a:cubicBezTo>
                  <a:cubicBezTo>
                    <a:pt x="137" y="148"/>
                    <a:pt x="148" y="137"/>
                    <a:pt x="163" y="137"/>
                  </a:cubicBezTo>
                  <a:cubicBezTo>
                    <a:pt x="178" y="137"/>
                    <a:pt x="189" y="148"/>
                    <a:pt x="189" y="163"/>
                  </a:cubicBezTo>
                  <a:cubicBezTo>
                    <a:pt x="189" y="178"/>
                    <a:pt x="178" y="189"/>
                    <a:pt x="163" y="189"/>
                  </a:cubicBezTo>
                  <a:close/>
                  <a:moveTo>
                    <a:pt x="180" y="315"/>
                  </a:moveTo>
                  <a:cubicBezTo>
                    <a:pt x="180" y="318"/>
                    <a:pt x="182" y="321"/>
                    <a:pt x="184" y="324"/>
                  </a:cubicBezTo>
                  <a:cubicBezTo>
                    <a:pt x="177" y="325"/>
                    <a:pt x="170" y="326"/>
                    <a:pt x="163" y="326"/>
                  </a:cubicBezTo>
                  <a:cubicBezTo>
                    <a:pt x="73" y="326"/>
                    <a:pt x="0" y="253"/>
                    <a:pt x="0" y="163"/>
                  </a:cubicBezTo>
                  <a:cubicBezTo>
                    <a:pt x="0" y="73"/>
                    <a:pt x="73" y="0"/>
                    <a:pt x="163" y="0"/>
                  </a:cubicBezTo>
                  <a:cubicBezTo>
                    <a:pt x="243" y="0"/>
                    <a:pt x="309" y="58"/>
                    <a:pt x="323" y="134"/>
                  </a:cubicBezTo>
                  <a:cubicBezTo>
                    <a:pt x="307" y="136"/>
                    <a:pt x="307" y="136"/>
                    <a:pt x="307" y="136"/>
                  </a:cubicBezTo>
                  <a:cubicBezTo>
                    <a:pt x="294" y="68"/>
                    <a:pt x="235" y="16"/>
                    <a:pt x="163" y="16"/>
                  </a:cubicBezTo>
                  <a:cubicBezTo>
                    <a:pt x="82" y="16"/>
                    <a:pt x="16" y="82"/>
                    <a:pt x="16" y="163"/>
                  </a:cubicBezTo>
                  <a:cubicBezTo>
                    <a:pt x="16" y="244"/>
                    <a:pt x="82" y="310"/>
                    <a:pt x="163" y="310"/>
                  </a:cubicBezTo>
                  <a:cubicBezTo>
                    <a:pt x="168" y="310"/>
                    <a:pt x="174" y="309"/>
                    <a:pt x="179" y="309"/>
                  </a:cubicBezTo>
                  <a:cubicBezTo>
                    <a:pt x="179" y="311"/>
                    <a:pt x="179" y="313"/>
                    <a:pt x="180" y="315"/>
                  </a:cubicBezTo>
                  <a:close/>
                  <a:moveTo>
                    <a:pt x="340" y="142"/>
                  </a:moveTo>
                  <a:cubicBezTo>
                    <a:pt x="340" y="283"/>
                    <a:pt x="340" y="283"/>
                    <a:pt x="340" y="283"/>
                  </a:cubicBezTo>
                  <a:cubicBezTo>
                    <a:pt x="340" y="295"/>
                    <a:pt x="331" y="304"/>
                    <a:pt x="317" y="308"/>
                  </a:cubicBezTo>
                  <a:cubicBezTo>
                    <a:pt x="302" y="311"/>
                    <a:pt x="288" y="305"/>
                    <a:pt x="285" y="294"/>
                  </a:cubicBezTo>
                  <a:cubicBezTo>
                    <a:pt x="282" y="282"/>
                    <a:pt x="292" y="270"/>
                    <a:pt x="307" y="266"/>
                  </a:cubicBezTo>
                  <a:cubicBezTo>
                    <a:pt x="314" y="265"/>
                    <a:pt x="320" y="265"/>
                    <a:pt x="326" y="267"/>
                  </a:cubicBezTo>
                  <a:cubicBezTo>
                    <a:pt x="326" y="182"/>
                    <a:pt x="326" y="182"/>
                    <a:pt x="326" y="182"/>
                  </a:cubicBezTo>
                  <a:cubicBezTo>
                    <a:pt x="250" y="196"/>
                    <a:pt x="250" y="196"/>
                    <a:pt x="250" y="196"/>
                  </a:cubicBezTo>
                  <a:cubicBezTo>
                    <a:pt x="249" y="302"/>
                    <a:pt x="249" y="302"/>
                    <a:pt x="249" y="302"/>
                  </a:cubicBezTo>
                  <a:cubicBezTo>
                    <a:pt x="249" y="302"/>
                    <a:pt x="249" y="302"/>
                    <a:pt x="249" y="302"/>
                  </a:cubicBezTo>
                  <a:cubicBezTo>
                    <a:pt x="249" y="312"/>
                    <a:pt x="240" y="321"/>
                    <a:pt x="227" y="325"/>
                  </a:cubicBezTo>
                  <a:cubicBezTo>
                    <a:pt x="212" y="328"/>
                    <a:pt x="197" y="321"/>
                    <a:pt x="195" y="311"/>
                  </a:cubicBezTo>
                  <a:cubicBezTo>
                    <a:pt x="192" y="300"/>
                    <a:pt x="202" y="287"/>
                    <a:pt x="217" y="284"/>
                  </a:cubicBezTo>
                  <a:cubicBezTo>
                    <a:pt x="224" y="282"/>
                    <a:pt x="230" y="282"/>
                    <a:pt x="235" y="284"/>
                  </a:cubicBezTo>
                  <a:cubicBezTo>
                    <a:pt x="235" y="159"/>
                    <a:pt x="235" y="159"/>
                    <a:pt x="235" y="159"/>
                  </a:cubicBezTo>
                  <a:lnTo>
                    <a:pt x="340" y="1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22" name="Group 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2017" y="2752048"/>
              <a:ext cx="4619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23" name="Group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5130" y="4666573"/>
              <a:ext cx="54292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24" name="椭圆 38"/>
            <p:cNvSpPr>
              <a:spLocks noChangeAspect="1" noChangeArrowheads="1"/>
            </p:cNvSpPr>
            <p:nvPr/>
          </p:nvSpPr>
          <p:spPr bwMode="auto">
            <a:xfrm>
              <a:off x="6017305" y="3179085"/>
              <a:ext cx="306387" cy="306388"/>
            </a:xfrm>
            <a:prstGeom prst="ellipse">
              <a:avLst/>
            </a:prstGeom>
            <a:solidFill>
              <a:schemeClr val="bg1"/>
            </a:solidFill>
            <a:ln w="19050">
              <a:solidFill>
                <a:schemeClr val="accent1"/>
              </a:solidFill>
              <a:round/>
              <a:headEnd/>
              <a:tailEnd/>
            </a:ln>
            <a:extLst/>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a:r>
                <a:rPr lang="en-US" altLang="zh-CN">
                  <a:solidFill>
                    <a:schemeClr val="accent1"/>
                  </a:solidFill>
                  <a:latin typeface="+mn-lt"/>
                </a:rPr>
                <a:t>3</a:t>
              </a:r>
              <a:endParaRPr lang="zh-CN" altLang="en-US">
                <a:solidFill>
                  <a:schemeClr val="accent1"/>
                </a:solidFill>
                <a:latin typeface="+mn-lt"/>
              </a:endParaRPr>
            </a:p>
          </p:txBody>
        </p:sp>
        <p:grpSp>
          <p:nvGrpSpPr>
            <p:cNvPr id="25" name="组合 24"/>
            <p:cNvGrpSpPr/>
            <p:nvPr/>
          </p:nvGrpSpPr>
          <p:grpSpPr>
            <a:xfrm>
              <a:off x="1976210" y="2392441"/>
              <a:ext cx="2960916" cy="904367"/>
              <a:chOff x="2541254" y="1996460"/>
              <a:chExt cx="3066983" cy="904367"/>
            </a:xfrm>
          </p:grpSpPr>
          <p:sp>
            <p:nvSpPr>
              <p:cNvPr id="26" name="TextBox 11"/>
              <p:cNvSpPr txBox="1"/>
              <p:nvPr/>
            </p:nvSpPr>
            <p:spPr>
              <a:xfrm>
                <a:off x="2541254" y="2336569"/>
                <a:ext cx="3066983" cy="564258"/>
              </a:xfrm>
              <a:prstGeom prst="rect">
                <a:avLst/>
              </a:prstGeom>
              <a:noFill/>
            </p:spPr>
            <p:txBody>
              <a:bodyPr wrap="square" lIns="0" tIns="0" rIns="0" bIns="0" rtlCol="0">
                <a:spAutoFit/>
                <a:scene3d>
                  <a:camera prst="orthographicFront"/>
                  <a:lightRig rig="threePt" dir="t"/>
                </a:scene3d>
                <a:sp3d contourW="12700"/>
              </a:bodyPr>
              <a:lstStyle/>
              <a:p>
                <a:pPr>
                  <a:lnSpc>
                    <a:spcPts val="1050"/>
                  </a:lnSpc>
                </a:pPr>
                <a:r>
                  <a:rPr lang="en-US" sz="900" dirty="0">
                    <a:solidFill>
                      <a:schemeClr val="bg1">
                        <a:lumMod val="65000"/>
                      </a:schemeClr>
                    </a:solidFill>
                  </a:rPr>
                  <a:t>Far </a:t>
                </a:r>
                <a:r>
                  <a:rPr lang="en-US" sz="900" dirty="0" err="1">
                    <a:solidFill>
                      <a:schemeClr val="bg1">
                        <a:lumMod val="65000"/>
                      </a:schemeClr>
                    </a:solidFill>
                  </a:rPr>
                  <a:t>far</a:t>
                </a:r>
                <a:r>
                  <a:rPr lang="en-US" sz="900" dirty="0">
                    <a:solidFill>
                      <a:schemeClr val="bg1">
                        <a:lumMod val="65000"/>
                      </a:schemeClr>
                    </a:solidFill>
                  </a:rPr>
                  <a:t> away, behind the word mountains, far from the countries </a:t>
                </a:r>
                <a:r>
                  <a:rPr lang="en-US" sz="900" dirty="0" err="1">
                    <a:solidFill>
                      <a:schemeClr val="bg1">
                        <a:lumMod val="65000"/>
                      </a:schemeClr>
                    </a:solidFill>
                  </a:rPr>
                  <a:t>Vokalia</a:t>
                </a:r>
                <a:r>
                  <a:rPr lang="en-US" sz="900" dirty="0">
                    <a:solidFill>
                      <a:schemeClr val="bg1">
                        <a:lumMod val="65000"/>
                      </a:schemeClr>
                    </a:solidFill>
                  </a:rPr>
                  <a:t> and </a:t>
                </a:r>
                <a:r>
                  <a:rPr lang="en-US" sz="900" dirty="0" err="1">
                    <a:solidFill>
                      <a:schemeClr val="bg1">
                        <a:lumMod val="65000"/>
                      </a:schemeClr>
                    </a:solidFill>
                  </a:rPr>
                  <a:t>Consonantia</a:t>
                </a:r>
                <a:r>
                  <a:rPr lang="en-US" sz="900" dirty="0">
                    <a:solidFill>
                      <a:schemeClr val="bg1">
                        <a:lumMod val="65000"/>
                      </a:schemeClr>
                    </a:solidFill>
                  </a:rPr>
                  <a:t>, there live the blind texts.</a:t>
                </a:r>
              </a:p>
            </p:txBody>
          </p:sp>
          <p:sp>
            <p:nvSpPr>
              <p:cNvPr id="27" name="TextBox 11"/>
              <p:cNvSpPr txBox="1"/>
              <p:nvPr/>
            </p:nvSpPr>
            <p:spPr>
              <a:xfrm>
                <a:off x="2541254" y="1996460"/>
                <a:ext cx="2449035" cy="287259"/>
              </a:xfrm>
              <a:prstGeom prst="rect">
                <a:avLst/>
              </a:prstGeom>
              <a:noFill/>
            </p:spPr>
            <p:txBody>
              <a:bodyPr wrap="square" lIns="0" tIns="0" rIns="0" bIns="0" rtlCol="0">
                <a:spAutoFit/>
                <a:scene3d>
                  <a:camera prst="orthographicFront"/>
                  <a:lightRig rig="threePt" dir="t"/>
                </a:scene3d>
                <a:sp3d contourW="12700"/>
              </a:bodyPr>
              <a:lstStyle/>
              <a:p>
                <a:r>
                  <a:rPr lang="zh-CN" altLang="en-US" dirty="0" smtClean="0">
                    <a:solidFill>
                      <a:schemeClr val="tx1">
                        <a:lumMod val="75000"/>
                        <a:lumOff val="25000"/>
                      </a:schemeClr>
                    </a:solidFill>
                  </a:rPr>
                  <a:t>发展规划一</a:t>
                </a:r>
                <a:endParaRPr lang="en-US" dirty="0">
                  <a:solidFill>
                    <a:schemeClr val="tx1">
                      <a:lumMod val="75000"/>
                      <a:lumOff val="25000"/>
                    </a:schemeClr>
                  </a:solidFill>
                </a:endParaRPr>
              </a:p>
            </p:txBody>
          </p:sp>
        </p:grpSp>
        <p:grpSp>
          <p:nvGrpSpPr>
            <p:cNvPr id="28" name="组合 27"/>
            <p:cNvGrpSpPr/>
            <p:nvPr/>
          </p:nvGrpSpPr>
          <p:grpSpPr>
            <a:xfrm>
              <a:off x="6536418" y="2392441"/>
              <a:ext cx="2960916" cy="904367"/>
              <a:chOff x="2541254" y="1996460"/>
              <a:chExt cx="3066983" cy="904367"/>
            </a:xfrm>
          </p:grpSpPr>
          <p:sp>
            <p:nvSpPr>
              <p:cNvPr id="29" name="TextBox 11"/>
              <p:cNvSpPr txBox="1"/>
              <p:nvPr/>
            </p:nvSpPr>
            <p:spPr>
              <a:xfrm>
                <a:off x="2541254" y="2336569"/>
                <a:ext cx="3066983" cy="564258"/>
              </a:xfrm>
              <a:prstGeom prst="rect">
                <a:avLst/>
              </a:prstGeom>
              <a:noFill/>
            </p:spPr>
            <p:txBody>
              <a:bodyPr wrap="square" lIns="0" tIns="0" rIns="0" bIns="0" rtlCol="0">
                <a:spAutoFit/>
                <a:scene3d>
                  <a:camera prst="orthographicFront"/>
                  <a:lightRig rig="threePt" dir="t"/>
                </a:scene3d>
                <a:sp3d contourW="12700"/>
              </a:bodyPr>
              <a:lstStyle/>
              <a:p>
                <a:pPr>
                  <a:lnSpc>
                    <a:spcPts val="1050"/>
                  </a:lnSpc>
                </a:pPr>
                <a:r>
                  <a:rPr lang="en-US" sz="900" dirty="0">
                    <a:solidFill>
                      <a:schemeClr val="bg1">
                        <a:lumMod val="65000"/>
                      </a:schemeClr>
                    </a:solidFill>
                  </a:rPr>
                  <a:t>Far </a:t>
                </a:r>
                <a:r>
                  <a:rPr lang="en-US" sz="900" dirty="0" err="1">
                    <a:solidFill>
                      <a:schemeClr val="bg1">
                        <a:lumMod val="65000"/>
                      </a:schemeClr>
                    </a:solidFill>
                  </a:rPr>
                  <a:t>far</a:t>
                </a:r>
                <a:r>
                  <a:rPr lang="en-US" sz="900" dirty="0">
                    <a:solidFill>
                      <a:schemeClr val="bg1">
                        <a:lumMod val="65000"/>
                      </a:schemeClr>
                    </a:solidFill>
                  </a:rPr>
                  <a:t> away, behind the word mountains, far from the countries </a:t>
                </a:r>
                <a:r>
                  <a:rPr lang="en-US" sz="900" dirty="0" err="1">
                    <a:solidFill>
                      <a:schemeClr val="bg1">
                        <a:lumMod val="65000"/>
                      </a:schemeClr>
                    </a:solidFill>
                  </a:rPr>
                  <a:t>Vokalia</a:t>
                </a:r>
                <a:r>
                  <a:rPr lang="en-US" sz="900" dirty="0">
                    <a:solidFill>
                      <a:schemeClr val="bg1">
                        <a:lumMod val="65000"/>
                      </a:schemeClr>
                    </a:solidFill>
                  </a:rPr>
                  <a:t> and </a:t>
                </a:r>
                <a:r>
                  <a:rPr lang="en-US" sz="900" dirty="0" err="1">
                    <a:solidFill>
                      <a:schemeClr val="bg1">
                        <a:lumMod val="65000"/>
                      </a:schemeClr>
                    </a:solidFill>
                  </a:rPr>
                  <a:t>Consonantia</a:t>
                </a:r>
                <a:r>
                  <a:rPr lang="en-US" sz="900" dirty="0">
                    <a:solidFill>
                      <a:schemeClr val="bg1">
                        <a:lumMod val="65000"/>
                      </a:schemeClr>
                    </a:solidFill>
                  </a:rPr>
                  <a:t>, there live the blind texts.</a:t>
                </a:r>
              </a:p>
            </p:txBody>
          </p:sp>
          <p:sp>
            <p:nvSpPr>
              <p:cNvPr id="30" name="TextBox 11"/>
              <p:cNvSpPr txBox="1"/>
              <p:nvPr/>
            </p:nvSpPr>
            <p:spPr>
              <a:xfrm>
                <a:off x="2541254" y="1996460"/>
                <a:ext cx="2449035" cy="287259"/>
              </a:xfrm>
              <a:prstGeom prst="rect">
                <a:avLst/>
              </a:prstGeom>
              <a:noFill/>
            </p:spPr>
            <p:txBody>
              <a:bodyPr wrap="square" lIns="0" tIns="0" rIns="0" bIns="0" rtlCol="0">
                <a:spAutoFit/>
                <a:scene3d>
                  <a:camera prst="orthographicFront"/>
                  <a:lightRig rig="threePt" dir="t"/>
                </a:scene3d>
                <a:sp3d contourW="12700"/>
              </a:bodyPr>
              <a:lstStyle/>
              <a:p>
                <a:r>
                  <a:rPr lang="zh-CN" altLang="en-US" dirty="0" smtClean="0">
                    <a:solidFill>
                      <a:schemeClr val="tx1">
                        <a:lumMod val="75000"/>
                        <a:lumOff val="25000"/>
                      </a:schemeClr>
                    </a:solidFill>
                  </a:rPr>
                  <a:t>发展规划三</a:t>
                </a:r>
                <a:endParaRPr lang="en-US" dirty="0">
                  <a:solidFill>
                    <a:schemeClr val="tx1">
                      <a:lumMod val="75000"/>
                      <a:lumOff val="25000"/>
                    </a:schemeClr>
                  </a:solidFill>
                </a:endParaRPr>
              </a:p>
            </p:txBody>
          </p:sp>
        </p:grpSp>
        <p:grpSp>
          <p:nvGrpSpPr>
            <p:cNvPr id="31" name="组合 30"/>
            <p:cNvGrpSpPr/>
            <p:nvPr/>
          </p:nvGrpSpPr>
          <p:grpSpPr>
            <a:xfrm>
              <a:off x="4125685" y="4641252"/>
              <a:ext cx="2960916" cy="904367"/>
              <a:chOff x="2541254" y="1996460"/>
              <a:chExt cx="3066983" cy="904367"/>
            </a:xfrm>
          </p:grpSpPr>
          <p:sp>
            <p:nvSpPr>
              <p:cNvPr id="32" name="TextBox 11"/>
              <p:cNvSpPr txBox="1"/>
              <p:nvPr/>
            </p:nvSpPr>
            <p:spPr>
              <a:xfrm>
                <a:off x="2541254" y="2336569"/>
                <a:ext cx="3066983" cy="564258"/>
              </a:xfrm>
              <a:prstGeom prst="rect">
                <a:avLst/>
              </a:prstGeom>
              <a:noFill/>
            </p:spPr>
            <p:txBody>
              <a:bodyPr wrap="square" lIns="0" tIns="0" rIns="0" bIns="0" rtlCol="0">
                <a:spAutoFit/>
                <a:scene3d>
                  <a:camera prst="orthographicFront"/>
                  <a:lightRig rig="threePt" dir="t"/>
                </a:scene3d>
                <a:sp3d contourW="12700"/>
              </a:bodyPr>
              <a:lstStyle/>
              <a:p>
                <a:pPr>
                  <a:lnSpc>
                    <a:spcPts val="1050"/>
                  </a:lnSpc>
                </a:pPr>
                <a:r>
                  <a:rPr lang="en-US" sz="900" dirty="0">
                    <a:solidFill>
                      <a:schemeClr val="bg1">
                        <a:lumMod val="65000"/>
                      </a:schemeClr>
                    </a:solidFill>
                  </a:rPr>
                  <a:t>Far </a:t>
                </a:r>
                <a:r>
                  <a:rPr lang="en-US" sz="900" dirty="0" err="1">
                    <a:solidFill>
                      <a:schemeClr val="bg1">
                        <a:lumMod val="65000"/>
                      </a:schemeClr>
                    </a:solidFill>
                  </a:rPr>
                  <a:t>far</a:t>
                </a:r>
                <a:r>
                  <a:rPr lang="en-US" sz="900" dirty="0">
                    <a:solidFill>
                      <a:schemeClr val="bg1">
                        <a:lumMod val="65000"/>
                      </a:schemeClr>
                    </a:solidFill>
                  </a:rPr>
                  <a:t> away, behind the word mountains, far from the countries </a:t>
                </a:r>
                <a:r>
                  <a:rPr lang="en-US" sz="900" dirty="0" err="1">
                    <a:solidFill>
                      <a:schemeClr val="bg1">
                        <a:lumMod val="65000"/>
                      </a:schemeClr>
                    </a:solidFill>
                  </a:rPr>
                  <a:t>Vokalia</a:t>
                </a:r>
                <a:r>
                  <a:rPr lang="en-US" sz="900" dirty="0">
                    <a:solidFill>
                      <a:schemeClr val="bg1">
                        <a:lumMod val="65000"/>
                      </a:schemeClr>
                    </a:solidFill>
                  </a:rPr>
                  <a:t> and </a:t>
                </a:r>
                <a:r>
                  <a:rPr lang="en-US" sz="900" dirty="0" err="1">
                    <a:solidFill>
                      <a:schemeClr val="bg1">
                        <a:lumMod val="65000"/>
                      </a:schemeClr>
                    </a:solidFill>
                  </a:rPr>
                  <a:t>Consonantia</a:t>
                </a:r>
                <a:r>
                  <a:rPr lang="en-US" sz="900" dirty="0">
                    <a:solidFill>
                      <a:schemeClr val="bg1">
                        <a:lumMod val="65000"/>
                      </a:schemeClr>
                    </a:solidFill>
                  </a:rPr>
                  <a:t>, there live the blind texts.</a:t>
                </a:r>
              </a:p>
            </p:txBody>
          </p:sp>
          <p:sp>
            <p:nvSpPr>
              <p:cNvPr id="33" name="TextBox 11"/>
              <p:cNvSpPr txBox="1"/>
              <p:nvPr/>
            </p:nvSpPr>
            <p:spPr>
              <a:xfrm>
                <a:off x="2541254" y="1996460"/>
                <a:ext cx="2449035" cy="287259"/>
              </a:xfrm>
              <a:prstGeom prst="rect">
                <a:avLst/>
              </a:prstGeom>
              <a:noFill/>
            </p:spPr>
            <p:txBody>
              <a:bodyPr wrap="square" lIns="0" tIns="0" rIns="0" bIns="0" rtlCol="0">
                <a:spAutoFit/>
                <a:scene3d>
                  <a:camera prst="orthographicFront"/>
                  <a:lightRig rig="threePt" dir="t"/>
                </a:scene3d>
                <a:sp3d contourW="12700"/>
              </a:bodyPr>
              <a:lstStyle/>
              <a:p>
                <a:r>
                  <a:rPr lang="zh-CN" altLang="en-US" dirty="0" smtClean="0">
                    <a:solidFill>
                      <a:schemeClr val="tx1">
                        <a:lumMod val="75000"/>
                        <a:lumOff val="25000"/>
                      </a:schemeClr>
                    </a:solidFill>
                  </a:rPr>
                  <a:t>发展规划二</a:t>
                </a:r>
                <a:endParaRPr lang="en-US" dirty="0">
                  <a:solidFill>
                    <a:schemeClr val="tx1">
                      <a:lumMod val="75000"/>
                      <a:lumOff val="25000"/>
                    </a:schemeClr>
                  </a:solidFill>
                </a:endParaRPr>
              </a:p>
            </p:txBody>
          </p:sp>
        </p:grpSp>
        <p:grpSp>
          <p:nvGrpSpPr>
            <p:cNvPr id="34" name="组合 33"/>
            <p:cNvGrpSpPr/>
            <p:nvPr/>
          </p:nvGrpSpPr>
          <p:grpSpPr>
            <a:xfrm>
              <a:off x="8685893" y="4641252"/>
              <a:ext cx="2771816" cy="904367"/>
              <a:chOff x="2541254" y="1996460"/>
              <a:chExt cx="2871109" cy="904367"/>
            </a:xfrm>
          </p:grpSpPr>
          <p:sp>
            <p:nvSpPr>
              <p:cNvPr id="35" name="TextBox 11"/>
              <p:cNvSpPr txBox="1"/>
              <p:nvPr/>
            </p:nvSpPr>
            <p:spPr>
              <a:xfrm>
                <a:off x="2541255" y="2336569"/>
                <a:ext cx="2871108" cy="564258"/>
              </a:xfrm>
              <a:prstGeom prst="rect">
                <a:avLst/>
              </a:prstGeom>
              <a:noFill/>
            </p:spPr>
            <p:txBody>
              <a:bodyPr wrap="square" lIns="0" tIns="0" rIns="0" bIns="0" rtlCol="0">
                <a:spAutoFit/>
                <a:scene3d>
                  <a:camera prst="orthographicFront"/>
                  <a:lightRig rig="threePt" dir="t"/>
                </a:scene3d>
                <a:sp3d contourW="12700"/>
              </a:bodyPr>
              <a:lstStyle/>
              <a:p>
                <a:pPr>
                  <a:lnSpc>
                    <a:spcPts val="1050"/>
                  </a:lnSpc>
                </a:pPr>
                <a:r>
                  <a:rPr lang="en-US" sz="900" dirty="0">
                    <a:solidFill>
                      <a:schemeClr val="bg1">
                        <a:lumMod val="65000"/>
                      </a:schemeClr>
                    </a:solidFill>
                  </a:rPr>
                  <a:t>Far </a:t>
                </a:r>
                <a:r>
                  <a:rPr lang="en-US" sz="900" dirty="0" err="1">
                    <a:solidFill>
                      <a:schemeClr val="bg1">
                        <a:lumMod val="65000"/>
                      </a:schemeClr>
                    </a:solidFill>
                  </a:rPr>
                  <a:t>far</a:t>
                </a:r>
                <a:r>
                  <a:rPr lang="en-US" sz="900" dirty="0">
                    <a:solidFill>
                      <a:schemeClr val="bg1">
                        <a:lumMod val="65000"/>
                      </a:schemeClr>
                    </a:solidFill>
                  </a:rPr>
                  <a:t> away, behind the word mountains, far from the countries </a:t>
                </a:r>
                <a:r>
                  <a:rPr lang="en-US" sz="900" dirty="0" err="1">
                    <a:solidFill>
                      <a:schemeClr val="bg1">
                        <a:lumMod val="65000"/>
                      </a:schemeClr>
                    </a:solidFill>
                  </a:rPr>
                  <a:t>Vokalia</a:t>
                </a:r>
                <a:r>
                  <a:rPr lang="en-US" sz="900" dirty="0">
                    <a:solidFill>
                      <a:schemeClr val="bg1">
                        <a:lumMod val="65000"/>
                      </a:schemeClr>
                    </a:solidFill>
                  </a:rPr>
                  <a:t> and </a:t>
                </a:r>
                <a:r>
                  <a:rPr lang="en-US" sz="900" dirty="0" err="1">
                    <a:solidFill>
                      <a:schemeClr val="bg1">
                        <a:lumMod val="65000"/>
                      </a:schemeClr>
                    </a:solidFill>
                  </a:rPr>
                  <a:t>Consonantia</a:t>
                </a:r>
                <a:r>
                  <a:rPr lang="en-US" sz="900" dirty="0">
                    <a:solidFill>
                      <a:schemeClr val="bg1">
                        <a:lumMod val="65000"/>
                      </a:schemeClr>
                    </a:solidFill>
                  </a:rPr>
                  <a:t>, there live the blind </a:t>
                </a:r>
              </a:p>
            </p:txBody>
          </p:sp>
          <p:sp>
            <p:nvSpPr>
              <p:cNvPr id="36" name="TextBox 11"/>
              <p:cNvSpPr txBox="1"/>
              <p:nvPr/>
            </p:nvSpPr>
            <p:spPr>
              <a:xfrm>
                <a:off x="2541254" y="1996460"/>
                <a:ext cx="2449035" cy="287259"/>
              </a:xfrm>
              <a:prstGeom prst="rect">
                <a:avLst/>
              </a:prstGeom>
              <a:noFill/>
            </p:spPr>
            <p:txBody>
              <a:bodyPr wrap="square" lIns="0" tIns="0" rIns="0" bIns="0" rtlCol="0">
                <a:spAutoFit/>
                <a:scene3d>
                  <a:camera prst="orthographicFront"/>
                  <a:lightRig rig="threePt" dir="t"/>
                </a:scene3d>
                <a:sp3d contourW="12700"/>
              </a:bodyPr>
              <a:lstStyle/>
              <a:p>
                <a:r>
                  <a:rPr lang="zh-CN" altLang="en-US" dirty="0" smtClean="0">
                    <a:solidFill>
                      <a:schemeClr val="tx1">
                        <a:lumMod val="75000"/>
                        <a:lumOff val="25000"/>
                      </a:schemeClr>
                    </a:solidFill>
                  </a:rPr>
                  <a:t>发展规划四</a:t>
                </a:r>
                <a:endParaRPr lang="en-US" dirty="0">
                  <a:solidFill>
                    <a:schemeClr val="tx1">
                      <a:lumMod val="75000"/>
                      <a:lumOff val="25000"/>
                    </a:schemeClr>
                  </a:solidFill>
                </a:endParaRPr>
              </a:p>
            </p:txBody>
          </p:sp>
        </p:grpSp>
      </p:grpSp>
      <p:sp>
        <p:nvSpPr>
          <p:cNvPr id="42" name="矩形 41"/>
          <p:cNvSpPr/>
          <p:nvPr/>
        </p:nvSpPr>
        <p:spPr>
          <a:xfrm>
            <a:off x="296314" y="229309"/>
            <a:ext cx="1997162" cy="567848"/>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a:solidFill>
                  <a:schemeClr val="tx2">
                    <a:lumMod val="90000"/>
                    <a:lumOff val="10000"/>
                  </a:schemeClr>
                </a:solidFill>
              </a:rPr>
              <a:t>品牌故事</a:t>
            </a:r>
          </a:p>
        </p:txBody>
      </p:sp>
      <p:sp>
        <p:nvSpPr>
          <p:cNvPr id="43" name="矩形 42"/>
          <p:cNvSpPr/>
          <p:nvPr/>
        </p:nvSpPr>
        <p:spPr>
          <a:xfrm>
            <a:off x="296314" y="674090"/>
            <a:ext cx="1997162" cy="290849"/>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en-US" altLang="zh-CN" sz="1200" dirty="0">
                <a:solidFill>
                  <a:schemeClr val="tx2">
                    <a:lumMod val="90000"/>
                    <a:lumOff val="10000"/>
                  </a:schemeClr>
                </a:solidFill>
              </a:rPr>
              <a:t>THE BRAND STORY</a:t>
            </a:r>
          </a:p>
        </p:txBody>
      </p:sp>
    </p:spTree>
    <p:extLst>
      <p:ext uri="{BB962C8B-B14F-4D97-AF65-F5344CB8AC3E}">
        <p14:creationId xmlns:p14="http://schemas.microsoft.com/office/powerpoint/2010/main" val="3519670099"/>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占位符 19"/>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l="5845" r="5845"/>
          <a:stretch>
            <a:fillRect/>
          </a:stretch>
        </p:blipFill>
        <p:spPr/>
      </p:pic>
      <p:pic>
        <p:nvPicPr>
          <p:cNvPr id="22" name="图片占位符 21"/>
          <p:cNvPicPr>
            <a:picLocks noGrp="1" noChangeAspect="1"/>
          </p:cNvPicPr>
          <p:nvPr>
            <p:ph type="pic" sz="quarter" idx="12"/>
          </p:nvPr>
        </p:nvPicPr>
        <p:blipFill>
          <a:blip r:embed="rId4" cstate="print">
            <a:extLst>
              <a:ext uri="{28A0092B-C50C-407E-A947-70E740481C1C}">
                <a14:useLocalDpi xmlns:a14="http://schemas.microsoft.com/office/drawing/2010/main" val="0"/>
              </a:ext>
            </a:extLst>
          </a:blip>
          <a:srcRect l="30376" r="30376"/>
          <a:stretch>
            <a:fillRect/>
          </a:stretch>
        </p:blipFill>
        <p:spPr/>
      </p:pic>
      <p:sp>
        <p:nvSpPr>
          <p:cNvPr id="9" name="矩形 8"/>
          <p:cNvSpPr/>
          <p:nvPr/>
        </p:nvSpPr>
        <p:spPr>
          <a:xfrm>
            <a:off x="2756405" y="1320757"/>
            <a:ext cx="1666553" cy="28314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1" name="矩形 10"/>
          <p:cNvSpPr/>
          <p:nvPr/>
        </p:nvSpPr>
        <p:spPr>
          <a:xfrm>
            <a:off x="6685682" y="1320757"/>
            <a:ext cx="1666553" cy="28314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2" name="矩形 11"/>
          <p:cNvSpPr/>
          <p:nvPr/>
        </p:nvSpPr>
        <p:spPr>
          <a:xfrm>
            <a:off x="2756405" y="4039985"/>
            <a:ext cx="1666553" cy="100440"/>
          </a:xfrm>
          <a:prstGeom prst="rect">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3" name="矩形 12"/>
          <p:cNvSpPr/>
          <p:nvPr/>
        </p:nvSpPr>
        <p:spPr>
          <a:xfrm>
            <a:off x="6685682" y="4039985"/>
            <a:ext cx="1666553" cy="100440"/>
          </a:xfrm>
          <a:prstGeom prst="rect">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nvGrpSpPr>
          <p:cNvPr id="14" name="组合 13"/>
          <p:cNvGrpSpPr/>
          <p:nvPr/>
        </p:nvGrpSpPr>
        <p:grpSpPr>
          <a:xfrm>
            <a:off x="2671294" y="2021332"/>
            <a:ext cx="1836776" cy="1524661"/>
            <a:chOff x="2478213" y="1996460"/>
            <a:chExt cx="2449035" cy="2032881"/>
          </a:xfrm>
        </p:grpSpPr>
        <p:sp>
          <p:nvSpPr>
            <p:cNvPr id="15" name="TextBox 11"/>
            <p:cNvSpPr txBox="1"/>
            <p:nvPr/>
          </p:nvSpPr>
          <p:spPr>
            <a:xfrm>
              <a:off x="2761272" y="2336571"/>
              <a:ext cx="1882918" cy="1692770"/>
            </a:xfrm>
            <a:prstGeom prst="rect">
              <a:avLst/>
            </a:prstGeom>
            <a:noFill/>
          </p:spPr>
          <p:txBody>
            <a:bodyPr wrap="square" lIns="0" tIns="0" rIns="0" bIns="0" rtlCol="0">
              <a:spAutoFit/>
              <a:scene3d>
                <a:camera prst="orthographicFront"/>
                <a:lightRig rig="threePt" dir="t"/>
              </a:scene3d>
              <a:sp3d contourW="12700"/>
            </a:bodyPr>
            <a:lstStyle/>
            <a:p>
              <a:pPr algn="ctr">
                <a:lnSpc>
                  <a:spcPts val="1050"/>
                </a:lnSpc>
              </a:pPr>
              <a:r>
                <a:rPr lang="en-US" sz="900" dirty="0">
                  <a:solidFill>
                    <a:schemeClr val="bg1"/>
                  </a:solidFill>
                </a:rPr>
                <a:t>Far </a:t>
              </a:r>
              <a:r>
                <a:rPr lang="en-US" sz="900" dirty="0" err="1">
                  <a:solidFill>
                    <a:schemeClr val="bg1"/>
                  </a:solidFill>
                </a:rPr>
                <a:t>far</a:t>
              </a:r>
              <a:r>
                <a:rPr lang="en-US" sz="900" dirty="0">
                  <a:solidFill>
                    <a:schemeClr val="bg1"/>
                  </a:solidFill>
                </a:rPr>
                <a:t> away, behind the word mountains, far from the countries </a:t>
              </a:r>
              <a:r>
                <a:rPr lang="en-US" sz="900" dirty="0" err="1">
                  <a:solidFill>
                    <a:schemeClr val="bg1"/>
                  </a:solidFill>
                </a:rPr>
                <a:t>Vokalia</a:t>
              </a:r>
              <a:r>
                <a:rPr lang="en-US" sz="900" dirty="0">
                  <a:solidFill>
                    <a:schemeClr val="bg1"/>
                  </a:solidFill>
                </a:rPr>
                <a:t> and </a:t>
              </a:r>
              <a:r>
                <a:rPr lang="en-US" sz="900" dirty="0" err="1">
                  <a:solidFill>
                    <a:schemeClr val="bg1"/>
                  </a:solidFill>
                </a:rPr>
                <a:t>Consonantia</a:t>
              </a:r>
              <a:r>
                <a:rPr lang="en-US" sz="900" dirty="0">
                  <a:solidFill>
                    <a:schemeClr val="bg1"/>
                  </a:solidFill>
                </a:rPr>
                <a:t>, there live the blind texts. Far </a:t>
              </a:r>
              <a:r>
                <a:rPr lang="en-US" sz="900" dirty="0" err="1">
                  <a:solidFill>
                    <a:schemeClr val="bg1"/>
                  </a:solidFill>
                </a:rPr>
                <a:t>far</a:t>
              </a:r>
              <a:r>
                <a:rPr lang="en-US" sz="900" dirty="0">
                  <a:solidFill>
                    <a:schemeClr val="bg1"/>
                  </a:solidFill>
                </a:rPr>
                <a:t> away, behind the word mountains, far from the countries </a:t>
              </a:r>
              <a:r>
                <a:rPr lang="en-US" sz="900" dirty="0" err="1">
                  <a:solidFill>
                    <a:schemeClr val="bg1"/>
                  </a:solidFill>
                </a:rPr>
                <a:t>Vokalia</a:t>
              </a:r>
              <a:r>
                <a:rPr lang="en-US" sz="900" dirty="0">
                  <a:solidFill>
                    <a:schemeClr val="bg1"/>
                  </a:solidFill>
                </a:rPr>
                <a:t> and </a:t>
              </a:r>
              <a:r>
                <a:rPr lang="en-US" sz="900" dirty="0" err="1">
                  <a:solidFill>
                    <a:schemeClr val="bg1"/>
                  </a:solidFill>
                </a:rPr>
                <a:t>Consonantia</a:t>
              </a:r>
              <a:r>
                <a:rPr lang="en-US" sz="900" dirty="0">
                  <a:solidFill>
                    <a:schemeClr val="bg1"/>
                  </a:solidFill>
                </a:rPr>
                <a:t>, there live the blind texts.</a:t>
              </a:r>
            </a:p>
          </p:txBody>
        </p:sp>
        <p:sp>
          <p:nvSpPr>
            <p:cNvPr id="16" name="TextBox 11"/>
            <p:cNvSpPr txBox="1"/>
            <p:nvPr/>
          </p:nvSpPr>
          <p:spPr>
            <a:xfrm>
              <a:off x="2478213" y="1996460"/>
              <a:ext cx="2449035" cy="287259"/>
            </a:xfrm>
            <a:prstGeom prst="rect">
              <a:avLst/>
            </a:prstGeom>
            <a:noFill/>
          </p:spPr>
          <p:txBody>
            <a:bodyPr wrap="square" lIns="0" tIns="0" rIns="0" bIns="0" rtlCol="0">
              <a:spAutoFit/>
              <a:scene3d>
                <a:camera prst="orthographicFront"/>
                <a:lightRig rig="threePt" dir="t"/>
              </a:scene3d>
              <a:sp3d contourW="12700"/>
            </a:bodyPr>
            <a:lstStyle/>
            <a:p>
              <a:pPr algn="ctr"/>
              <a:r>
                <a:rPr lang="zh-CN" altLang="en-US" dirty="0" smtClean="0">
                  <a:solidFill>
                    <a:schemeClr val="bg1"/>
                  </a:solidFill>
                </a:rPr>
                <a:t>品牌效应</a:t>
              </a:r>
              <a:endParaRPr lang="en-US" dirty="0">
                <a:solidFill>
                  <a:schemeClr val="bg1"/>
                </a:solidFill>
              </a:endParaRPr>
            </a:p>
          </p:txBody>
        </p:sp>
      </p:grpSp>
      <p:grpSp>
        <p:nvGrpSpPr>
          <p:cNvPr id="17" name="组合 16"/>
          <p:cNvGrpSpPr/>
          <p:nvPr/>
        </p:nvGrpSpPr>
        <p:grpSpPr>
          <a:xfrm>
            <a:off x="6600571" y="2021332"/>
            <a:ext cx="1836776" cy="1524661"/>
            <a:chOff x="2478213" y="1996460"/>
            <a:chExt cx="2449035" cy="2032881"/>
          </a:xfrm>
        </p:grpSpPr>
        <p:sp>
          <p:nvSpPr>
            <p:cNvPr id="18" name="TextBox 11"/>
            <p:cNvSpPr txBox="1"/>
            <p:nvPr/>
          </p:nvSpPr>
          <p:spPr>
            <a:xfrm>
              <a:off x="2761272" y="2336571"/>
              <a:ext cx="1882918" cy="1692770"/>
            </a:xfrm>
            <a:prstGeom prst="rect">
              <a:avLst/>
            </a:prstGeom>
            <a:noFill/>
          </p:spPr>
          <p:txBody>
            <a:bodyPr wrap="square" lIns="0" tIns="0" rIns="0" bIns="0" rtlCol="0">
              <a:spAutoFit/>
              <a:scene3d>
                <a:camera prst="orthographicFront"/>
                <a:lightRig rig="threePt" dir="t"/>
              </a:scene3d>
              <a:sp3d contourW="12700"/>
            </a:bodyPr>
            <a:lstStyle/>
            <a:p>
              <a:pPr algn="ctr">
                <a:lnSpc>
                  <a:spcPts val="1050"/>
                </a:lnSpc>
              </a:pPr>
              <a:r>
                <a:rPr lang="en-US" sz="900" dirty="0">
                  <a:solidFill>
                    <a:schemeClr val="bg1"/>
                  </a:solidFill>
                </a:rPr>
                <a:t>Far </a:t>
              </a:r>
              <a:r>
                <a:rPr lang="en-US" sz="900" dirty="0" err="1">
                  <a:solidFill>
                    <a:schemeClr val="bg1"/>
                  </a:solidFill>
                </a:rPr>
                <a:t>far</a:t>
              </a:r>
              <a:r>
                <a:rPr lang="en-US" sz="900" dirty="0">
                  <a:solidFill>
                    <a:schemeClr val="bg1"/>
                  </a:solidFill>
                </a:rPr>
                <a:t> away, behind the word mountains, far from the countries </a:t>
              </a:r>
              <a:r>
                <a:rPr lang="en-US" sz="900" dirty="0" err="1">
                  <a:solidFill>
                    <a:schemeClr val="bg1"/>
                  </a:solidFill>
                </a:rPr>
                <a:t>Vokalia</a:t>
              </a:r>
              <a:r>
                <a:rPr lang="en-US" sz="900" dirty="0">
                  <a:solidFill>
                    <a:schemeClr val="bg1"/>
                  </a:solidFill>
                </a:rPr>
                <a:t> and </a:t>
              </a:r>
              <a:r>
                <a:rPr lang="en-US" sz="900" dirty="0" err="1">
                  <a:solidFill>
                    <a:schemeClr val="bg1"/>
                  </a:solidFill>
                </a:rPr>
                <a:t>Consonantia</a:t>
              </a:r>
              <a:r>
                <a:rPr lang="en-US" sz="900" dirty="0">
                  <a:solidFill>
                    <a:schemeClr val="bg1"/>
                  </a:solidFill>
                </a:rPr>
                <a:t>, there live the blind texts. Far </a:t>
              </a:r>
              <a:r>
                <a:rPr lang="en-US" sz="900" dirty="0" err="1">
                  <a:solidFill>
                    <a:schemeClr val="bg1"/>
                  </a:solidFill>
                </a:rPr>
                <a:t>far</a:t>
              </a:r>
              <a:r>
                <a:rPr lang="en-US" sz="900" dirty="0">
                  <a:solidFill>
                    <a:schemeClr val="bg1"/>
                  </a:solidFill>
                </a:rPr>
                <a:t> away, behind the word mountains, far from the countries </a:t>
              </a:r>
              <a:r>
                <a:rPr lang="en-US" sz="900" dirty="0" err="1">
                  <a:solidFill>
                    <a:schemeClr val="bg1"/>
                  </a:solidFill>
                </a:rPr>
                <a:t>Vokalia</a:t>
              </a:r>
              <a:r>
                <a:rPr lang="en-US" sz="900" dirty="0">
                  <a:solidFill>
                    <a:schemeClr val="bg1"/>
                  </a:solidFill>
                </a:rPr>
                <a:t> and </a:t>
              </a:r>
              <a:r>
                <a:rPr lang="en-US" sz="900" dirty="0" err="1">
                  <a:solidFill>
                    <a:schemeClr val="bg1"/>
                  </a:solidFill>
                </a:rPr>
                <a:t>Consonantia</a:t>
              </a:r>
              <a:r>
                <a:rPr lang="en-US" sz="900" dirty="0">
                  <a:solidFill>
                    <a:schemeClr val="bg1"/>
                  </a:solidFill>
                </a:rPr>
                <a:t>, there live the blind texts.</a:t>
              </a:r>
            </a:p>
          </p:txBody>
        </p:sp>
        <p:sp>
          <p:nvSpPr>
            <p:cNvPr id="19" name="TextBox 11"/>
            <p:cNvSpPr txBox="1"/>
            <p:nvPr/>
          </p:nvSpPr>
          <p:spPr>
            <a:xfrm>
              <a:off x="2478213" y="1996460"/>
              <a:ext cx="2449035" cy="287259"/>
            </a:xfrm>
            <a:prstGeom prst="rect">
              <a:avLst/>
            </a:prstGeom>
            <a:noFill/>
          </p:spPr>
          <p:txBody>
            <a:bodyPr wrap="square" lIns="0" tIns="0" rIns="0" bIns="0" rtlCol="0">
              <a:spAutoFit/>
              <a:scene3d>
                <a:camera prst="orthographicFront"/>
                <a:lightRig rig="threePt" dir="t"/>
              </a:scene3d>
              <a:sp3d contourW="12700"/>
            </a:bodyPr>
            <a:lstStyle/>
            <a:p>
              <a:pPr algn="ctr"/>
              <a:r>
                <a:rPr lang="zh-CN" altLang="en-US" dirty="0" smtClean="0">
                  <a:solidFill>
                    <a:schemeClr val="bg1"/>
                  </a:solidFill>
                </a:rPr>
                <a:t>品牌效应</a:t>
              </a:r>
              <a:endParaRPr lang="en-US" dirty="0">
                <a:solidFill>
                  <a:schemeClr val="bg1"/>
                </a:solidFill>
              </a:endParaRPr>
            </a:p>
          </p:txBody>
        </p:sp>
      </p:grpSp>
      <p:sp>
        <p:nvSpPr>
          <p:cNvPr id="24" name="矩形 23"/>
          <p:cNvSpPr/>
          <p:nvPr/>
        </p:nvSpPr>
        <p:spPr>
          <a:xfrm>
            <a:off x="296314" y="229309"/>
            <a:ext cx="1997162" cy="567848"/>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a:solidFill>
                  <a:schemeClr val="tx2">
                    <a:lumMod val="90000"/>
                    <a:lumOff val="10000"/>
                  </a:schemeClr>
                </a:solidFill>
              </a:rPr>
              <a:t>品牌故事</a:t>
            </a:r>
          </a:p>
        </p:txBody>
      </p:sp>
      <p:sp>
        <p:nvSpPr>
          <p:cNvPr id="25" name="矩形 24"/>
          <p:cNvSpPr/>
          <p:nvPr/>
        </p:nvSpPr>
        <p:spPr>
          <a:xfrm>
            <a:off x="296314" y="674090"/>
            <a:ext cx="1997162" cy="290849"/>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en-US" altLang="zh-CN" sz="1200" dirty="0">
                <a:solidFill>
                  <a:schemeClr val="tx2">
                    <a:lumMod val="90000"/>
                    <a:lumOff val="10000"/>
                  </a:schemeClr>
                </a:solidFill>
              </a:rPr>
              <a:t>THE BRAND STORY</a:t>
            </a:r>
          </a:p>
        </p:txBody>
      </p:sp>
    </p:spTree>
    <p:extLst>
      <p:ext uri="{BB962C8B-B14F-4D97-AF65-F5344CB8AC3E}">
        <p14:creationId xmlns:p14="http://schemas.microsoft.com/office/powerpoint/2010/main" val="3597769601"/>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7"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anim calcmode="lin" valueType="num">
                                      <p:cBhvr>
                                        <p:cTn id="24" dur="1000" fill="hold"/>
                                        <p:tgtEl>
                                          <p:spTgt spid="12"/>
                                        </p:tgtEl>
                                        <p:attrNameLst>
                                          <p:attrName>ppt_x</p:attrName>
                                        </p:attrNameLst>
                                      </p:cBhvr>
                                      <p:tavLst>
                                        <p:tav tm="0">
                                          <p:val>
                                            <p:strVal val="#ppt_x"/>
                                          </p:val>
                                        </p:tav>
                                        <p:tav tm="100000">
                                          <p:val>
                                            <p:strVal val="#ppt_x"/>
                                          </p:val>
                                        </p:tav>
                                      </p:tavLst>
                                    </p:anim>
                                    <p:anim calcmode="lin" valueType="num">
                                      <p:cBhvr>
                                        <p:cTn id="25" dur="1000" fill="hold"/>
                                        <p:tgtEl>
                                          <p:spTgt spid="12"/>
                                        </p:tgtEl>
                                        <p:attrNameLst>
                                          <p:attrName>ppt_y</p:attrName>
                                        </p:attrNameLst>
                                      </p:cBhvr>
                                      <p:tavLst>
                                        <p:tav tm="0">
                                          <p:val>
                                            <p:strVal val="#ppt_y-.1"/>
                                          </p:val>
                                        </p:tav>
                                        <p:tav tm="100000">
                                          <p:val>
                                            <p:strVal val="#ppt_y"/>
                                          </p:val>
                                        </p:tav>
                                      </p:tavLst>
                                    </p:anim>
                                  </p:childTnLst>
                                </p:cTn>
                              </p:par>
                              <p:par>
                                <p:cTn id="26" presetID="47"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par>
                                <p:cTn id="31" presetID="47"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1000"/>
                                        <p:tgtEl>
                                          <p:spTgt spid="11"/>
                                        </p:tgtEl>
                                      </p:cBhvr>
                                    </p:animEffect>
                                    <p:anim calcmode="lin" valueType="num">
                                      <p:cBhvr>
                                        <p:cTn id="34" dur="1000" fill="hold"/>
                                        <p:tgtEl>
                                          <p:spTgt spid="11"/>
                                        </p:tgtEl>
                                        <p:attrNameLst>
                                          <p:attrName>ppt_x</p:attrName>
                                        </p:attrNameLst>
                                      </p:cBhvr>
                                      <p:tavLst>
                                        <p:tav tm="0">
                                          <p:val>
                                            <p:strVal val="#ppt_x"/>
                                          </p:val>
                                        </p:tav>
                                        <p:tav tm="100000">
                                          <p:val>
                                            <p:strVal val="#ppt_x"/>
                                          </p:val>
                                        </p:tav>
                                      </p:tavLst>
                                    </p:anim>
                                    <p:anim calcmode="lin" valueType="num">
                                      <p:cBhvr>
                                        <p:cTn id="35" dur="1000" fill="hold"/>
                                        <p:tgtEl>
                                          <p:spTgt spid="11"/>
                                        </p:tgtEl>
                                        <p:attrNameLst>
                                          <p:attrName>ppt_y</p:attrName>
                                        </p:attrNameLst>
                                      </p:cBhvr>
                                      <p:tavLst>
                                        <p:tav tm="0">
                                          <p:val>
                                            <p:strVal val="#ppt_y-.1"/>
                                          </p:val>
                                        </p:tav>
                                        <p:tav tm="100000">
                                          <p:val>
                                            <p:strVal val="#ppt_y"/>
                                          </p:val>
                                        </p:tav>
                                      </p:tavLst>
                                    </p:anim>
                                  </p:childTnLst>
                                </p:cTn>
                              </p:par>
                              <p:par>
                                <p:cTn id="36" presetID="47"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1000"/>
                                        <p:tgtEl>
                                          <p:spTgt spid="13"/>
                                        </p:tgtEl>
                                      </p:cBhvr>
                                    </p:animEffect>
                                    <p:anim calcmode="lin" valueType="num">
                                      <p:cBhvr>
                                        <p:cTn id="39" dur="1000" fill="hold"/>
                                        <p:tgtEl>
                                          <p:spTgt spid="13"/>
                                        </p:tgtEl>
                                        <p:attrNameLst>
                                          <p:attrName>ppt_x</p:attrName>
                                        </p:attrNameLst>
                                      </p:cBhvr>
                                      <p:tavLst>
                                        <p:tav tm="0">
                                          <p:val>
                                            <p:strVal val="#ppt_x"/>
                                          </p:val>
                                        </p:tav>
                                        <p:tav tm="100000">
                                          <p:val>
                                            <p:strVal val="#ppt_x"/>
                                          </p:val>
                                        </p:tav>
                                      </p:tavLst>
                                    </p:anim>
                                    <p:anim calcmode="lin" valueType="num">
                                      <p:cBhvr>
                                        <p:cTn id="40" dur="1000" fill="hold"/>
                                        <p:tgtEl>
                                          <p:spTgt spid="13"/>
                                        </p:tgtEl>
                                        <p:attrNameLst>
                                          <p:attrName>ppt_y</p:attrName>
                                        </p:attrNameLst>
                                      </p:cBhvr>
                                      <p:tavLst>
                                        <p:tav tm="0">
                                          <p:val>
                                            <p:strVal val="#ppt_y-.1"/>
                                          </p:val>
                                        </p:tav>
                                        <p:tav tm="100000">
                                          <p:val>
                                            <p:strVal val="#ppt_y"/>
                                          </p:val>
                                        </p:tav>
                                      </p:tavLst>
                                    </p:anim>
                                  </p:childTnLst>
                                </p:cTn>
                              </p:par>
                              <p:par>
                                <p:cTn id="41" presetID="47"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1000"/>
                                        <p:tgtEl>
                                          <p:spTgt spid="17"/>
                                        </p:tgtEl>
                                      </p:cBhvr>
                                    </p:animEffect>
                                    <p:anim calcmode="lin" valueType="num">
                                      <p:cBhvr>
                                        <p:cTn id="44" dur="1000" fill="hold"/>
                                        <p:tgtEl>
                                          <p:spTgt spid="17"/>
                                        </p:tgtEl>
                                        <p:attrNameLst>
                                          <p:attrName>ppt_x</p:attrName>
                                        </p:attrNameLst>
                                      </p:cBhvr>
                                      <p:tavLst>
                                        <p:tav tm="0">
                                          <p:val>
                                            <p:strVal val="#ppt_x"/>
                                          </p:val>
                                        </p:tav>
                                        <p:tav tm="100000">
                                          <p:val>
                                            <p:strVal val="#ppt_x"/>
                                          </p:val>
                                        </p:tav>
                                      </p:tavLst>
                                    </p:anim>
                                    <p:anim calcmode="lin" valueType="num">
                                      <p:cBhvr>
                                        <p:cTn id="4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296314" y="229309"/>
            <a:ext cx="1997162" cy="567848"/>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a:solidFill>
                  <a:schemeClr val="tx2">
                    <a:lumMod val="90000"/>
                    <a:lumOff val="10000"/>
                  </a:schemeClr>
                </a:solidFill>
              </a:rPr>
              <a:t>品牌故事</a:t>
            </a:r>
          </a:p>
        </p:txBody>
      </p:sp>
      <p:sp>
        <p:nvSpPr>
          <p:cNvPr id="54" name="矩形 53"/>
          <p:cNvSpPr/>
          <p:nvPr/>
        </p:nvSpPr>
        <p:spPr>
          <a:xfrm>
            <a:off x="296314" y="674090"/>
            <a:ext cx="1997162" cy="290849"/>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en-US" altLang="zh-CN" sz="1200" dirty="0">
                <a:solidFill>
                  <a:schemeClr val="tx2">
                    <a:lumMod val="90000"/>
                    <a:lumOff val="10000"/>
                  </a:schemeClr>
                </a:solidFill>
              </a:rPr>
              <a:t>THE BRAND STORY</a:t>
            </a:r>
          </a:p>
        </p:txBody>
      </p:sp>
      <p:grpSp>
        <p:nvGrpSpPr>
          <p:cNvPr id="96" name="Group 39"/>
          <p:cNvGrpSpPr/>
          <p:nvPr/>
        </p:nvGrpSpPr>
        <p:grpSpPr>
          <a:xfrm>
            <a:off x="777144" y="1403766"/>
            <a:ext cx="2958963" cy="3058172"/>
            <a:chOff x="849666" y="1269514"/>
            <a:chExt cx="4597624" cy="4751774"/>
          </a:xfrm>
        </p:grpSpPr>
        <p:sp>
          <p:nvSpPr>
            <p:cNvPr id="97" name="Arc 5"/>
            <p:cNvSpPr/>
            <p:nvPr/>
          </p:nvSpPr>
          <p:spPr>
            <a:xfrm>
              <a:off x="849666" y="1433424"/>
              <a:ext cx="4587864" cy="4587864"/>
            </a:xfrm>
            <a:prstGeom prst="arc">
              <a:avLst>
                <a:gd name="adj1" fmla="val 20230496"/>
                <a:gd name="adj2" fmla="val 21370915"/>
              </a:avLst>
            </a:prstGeom>
            <a:noFill/>
            <a:ln w="285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8" name="Arc 6"/>
            <p:cNvSpPr/>
            <p:nvPr/>
          </p:nvSpPr>
          <p:spPr>
            <a:xfrm>
              <a:off x="859426" y="1433424"/>
              <a:ext cx="4587864" cy="4587864"/>
            </a:xfrm>
            <a:prstGeom prst="arc">
              <a:avLst>
                <a:gd name="adj1" fmla="val 43325"/>
                <a:gd name="adj2" fmla="val 3696807"/>
              </a:avLst>
            </a:prstGeom>
            <a:noFill/>
            <a:ln w="285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9" name="Oval 7"/>
            <p:cNvSpPr/>
            <p:nvPr/>
          </p:nvSpPr>
          <p:spPr>
            <a:xfrm>
              <a:off x="1155689" y="1729688"/>
              <a:ext cx="3995334" cy="399533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0" name="Oval 8"/>
            <p:cNvSpPr/>
            <p:nvPr/>
          </p:nvSpPr>
          <p:spPr>
            <a:xfrm>
              <a:off x="1511761" y="2085760"/>
              <a:ext cx="3283189" cy="3283189"/>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1" name="Oval 9"/>
            <p:cNvSpPr/>
            <p:nvPr/>
          </p:nvSpPr>
          <p:spPr>
            <a:xfrm>
              <a:off x="1871473" y="2445471"/>
              <a:ext cx="2563766" cy="256376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2" name="Oval 10"/>
            <p:cNvSpPr/>
            <p:nvPr/>
          </p:nvSpPr>
          <p:spPr>
            <a:xfrm>
              <a:off x="2172453" y="2759926"/>
              <a:ext cx="1934857" cy="1934857"/>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3" name="Oval 11"/>
            <p:cNvSpPr/>
            <p:nvPr/>
          </p:nvSpPr>
          <p:spPr>
            <a:xfrm>
              <a:off x="2437092" y="3024566"/>
              <a:ext cx="1405578" cy="140557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4" name="Oval 12"/>
            <p:cNvSpPr/>
            <p:nvPr/>
          </p:nvSpPr>
          <p:spPr>
            <a:xfrm>
              <a:off x="2665468" y="3252941"/>
              <a:ext cx="948827" cy="948827"/>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5" name="Oval 13"/>
            <p:cNvSpPr/>
            <p:nvPr/>
          </p:nvSpPr>
          <p:spPr>
            <a:xfrm>
              <a:off x="2899637" y="3487111"/>
              <a:ext cx="480488" cy="48048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106" name="Group 14"/>
            <p:cNvGrpSpPr/>
            <p:nvPr/>
          </p:nvGrpSpPr>
          <p:grpSpPr>
            <a:xfrm rot="18972328" flipH="1">
              <a:off x="1710884" y="1269514"/>
              <a:ext cx="907690" cy="2899257"/>
              <a:chOff x="943993" y="1899821"/>
              <a:chExt cx="584445" cy="1866782"/>
            </a:xfrm>
            <a:effectLst>
              <a:outerShdw blurRad="76200" dir="18900000" sy="23000" kx="-1200000" algn="bl" rotWithShape="0">
                <a:prstClr val="black">
                  <a:alpha val="20000"/>
                </a:prstClr>
              </a:outerShdw>
            </a:effectLst>
          </p:grpSpPr>
          <p:sp>
            <p:nvSpPr>
              <p:cNvPr id="108" name="Freeform: Shape 15"/>
              <p:cNvSpPr/>
              <p:nvPr/>
            </p:nvSpPr>
            <p:spPr>
              <a:xfrm>
                <a:off x="1186649" y="1973314"/>
                <a:ext cx="44388" cy="1793289"/>
              </a:xfrm>
              <a:custGeom>
                <a:avLst/>
                <a:gdLst>
                  <a:gd name="connsiteX0" fmla="*/ 44388 w 44388"/>
                  <a:gd name="connsiteY0" fmla="*/ 0 h 1793289"/>
                  <a:gd name="connsiteX1" fmla="*/ 44388 w 44388"/>
                  <a:gd name="connsiteY1" fmla="*/ 1793289 h 1793289"/>
                  <a:gd name="connsiteX2" fmla="*/ 0 w 44388"/>
                  <a:gd name="connsiteY2" fmla="*/ 1748901 h 1793289"/>
                  <a:gd name="connsiteX3" fmla="*/ 0 w 44388"/>
                  <a:gd name="connsiteY3" fmla="*/ 44388 h 1793289"/>
                  <a:gd name="connsiteX4" fmla="*/ 44388 w 44388"/>
                  <a:gd name="connsiteY4" fmla="*/ 0 h 179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8" h="1793289">
                    <a:moveTo>
                      <a:pt x="44388" y="0"/>
                    </a:moveTo>
                    <a:lnTo>
                      <a:pt x="44388" y="1793289"/>
                    </a:lnTo>
                    <a:cubicBezTo>
                      <a:pt x="19873" y="1793289"/>
                      <a:pt x="0" y="1773416"/>
                      <a:pt x="0" y="1748901"/>
                    </a:cubicBezTo>
                    <a:lnTo>
                      <a:pt x="0" y="44388"/>
                    </a:lnTo>
                    <a:cubicBezTo>
                      <a:pt x="0" y="19873"/>
                      <a:pt x="19873" y="0"/>
                      <a:pt x="44388"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9" name="Freeform: Shape 16"/>
              <p:cNvSpPr/>
              <p:nvPr/>
            </p:nvSpPr>
            <p:spPr>
              <a:xfrm flipH="1">
                <a:off x="1231038" y="1973313"/>
                <a:ext cx="44388" cy="1793289"/>
              </a:xfrm>
              <a:custGeom>
                <a:avLst/>
                <a:gdLst>
                  <a:gd name="connsiteX0" fmla="*/ 44388 w 44388"/>
                  <a:gd name="connsiteY0" fmla="*/ 0 h 1793289"/>
                  <a:gd name="connsiteX1" fmla="*/ 44388 w 44388"/>
                  <a:gd name="connsiteY1" fmla="*/ 1793289 h 1793289"/>
                  <a:gd name="connsiteX2" fmla="*/ 0 w 44388"/>
                  <a:gd name="connsiteY2" fmla="*/ 1748901 h 1793289"/>
                  <a:gd name="connsiteX3" fmla="*/ 0 w 44388"/>
                  <a:gd name="connsiteY3" fmla="*/ 44388 h 1793289"/>
                  <a:gd name="connsiteX4" fmla="*/ 44388 w 44388"/>
                  <a:gd name="connsiteY4" fmla="*/ 0 h 179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8" h="1793289">
                    <a:moveTo>
                      <a:pt x="44388" y="0"/>
                    </a:moveTo>
                    <a:lnTo>
                      <a:pt x="44388" y="1793289"/>
                    </a:lnTo>
                    <a:cubicBezTo>
                      <a:pt x="19873" y="1793289"/>
                      <a:pt x="0" y="1773416"/>
                      <a:pt x="0" y="1748901"/>
                    </a:cubicBezTo>
                    <a:lnTo>
                      <a:pt x="0" y="44388"/>
                    </a:lnTo>
                    <a:cubicBezTo>
                      <a:pt x="0" y="19873"/>
                      <a:pt x="19873" y="0"/>
                      <a:pt x="4438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0" name="Parallelogram 17"/>
              <p:cNvSpPr/>
              <p:nvPr/>
            </p:nvSpPr>
            <p:spPr>
              <a:xfrm rot="16200000" flipV="1">
                <a:off x="1159899" y="1993153"/>
                <a:ext cx="461872" cy="275207"/>
              </a:xfrm>
              <a:prstGeom prst="parallelogram">
                <a:avLst>
                  <a:gd name="adj" fmla="val 57754"/>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1" name="Parallelogram 18"/>
              <p:cNvSpPr/>
              <p:nvPr/>
            </p:nvSpPr>
            <p:spPr>
              <a:xfrm rot="5400000" flipH="1" flipV="1">
                <a:off x="834385" y="2009429"/>
                <a:ext cx="461872" cy="242655"/>
              </a:xfrm>
              <a:prstGeom prst="parallelogram">
                <a:avLst>
                  <a:gd name="adj" fmla="val 65071"/>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107" name="Arc 19"/>
            <p:cNvSpPr/>
            <p:nvPr/>
          </p:nvSpPr>
          <p:spPr>
            <a:xfrm>
              <a:off x="849666" y="1433424"/>
              <a:ext cx="4587864" cy="4587864"/>
            </a:xfrm>
            <a:prstGeom prst="arc">
              <a:avLst>
                <a:gd name="adj1" fmla="val 19067119"/>
                <a:gd name="adj2" fmla="val 19881577"/>
              </a:avLst>
            </a:prstGeom>
            <a:noFill/>
            <a:ln w="28575" cap="rnd">
              <a:solidFill>
                <a:schemeClr val="accent3"/>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112" name="Group 20"/>
          <p:cNvGrpSpPr/>
          <p:nvPr/>
        </p:nvGrpSpPr>
        <p:grpSpPr>
          <a:xfrm>
            <a:off x="4691012" y="3897465"/>
            <a:ext cx="393905" cy="369999"/>
            <a:chOff x="2824761" y="1419473"/>
            <a:chExt cx="496888" cy="466725"/>
          </a:xfrm>
          <a:solidFill>
            <a:schemeClr val="accent2"/>
          </a:solidFill>
        </p:grpSpPr>
        <p:sp>
          <p:nvSpPr>
            <p:cNvPr id="113" name="Oval 21"/>
            <p:cNvSpPr>
              <a:spLocks/>
            </p:cNvSpPr>
            <p:nvPr/>
          </p:nvSpPr>
          <p:spPr bwMode="auto">
            <a:xfrm>
              <a:off x="3066061" y="1676648"/>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4" name="Freeform: Shape 22"/>
            <p:cNvSpPr>
              <a:spLocks/>
            </p:cNvSpPr>
            <p:nvPr/>
          </p:nvSpPr>
          <p:spPr bwMode="auto">
            <a:xfrm>
              <a:off x="2824761" y="1419473"/>
              <a:ext cx="496888" cy="466725"/>
            </a:xfrm>
            <a:custGeom>
              <a:avLst/>
              <a:gdLst>
                <a:gd name="T0" fmla="*/ 116 w 132"/>
                <a:gd name="T1" fmla="*/ 48 h 124"/>
                <a:gd name="T2" fmla="*/ 116 w 132"/>
                <a:gd name="T3" fmla="*/ 22 h 124"/>
                <a:gd name="T4" fmla="*/ 104 w 132"/>
                <a:gd name="T5" fmla="*/ 0 h 124"/>
                <a:gd name="T6" fmla="*/ 22 w 132"/>
                <a:gd name="T7" fmla="*/ 0 h 124"/>
                <a:gd name="T8" fmla="*/ 0 w 132"/>
                <a:gd name="T9" fmla="*/ 102 h 124"/>
                <a:gd name="T10" fmla="*/ 94 w 132"/>
                <a:gd name="T11" fmla="*/ 124 h 124"/>
                <a:gd name="T12" fmla="*/ 116 w 132"/>
                <a:gd name="T13" fmla="*/ 96 h 124"/>
                <a:gd name="T14" fmla="*/ 116 w 132"/>
                <a:gd name="T15" fmla="*/ 48 h 124"/>
                <a:gd name="T16" fmla="*/ 88 w 132"/>
                <a:gd name="T17" fmla="*/ 8 h 124"/>
                <a:gd name="T18" fmla="*/ 108 w 132"/>
                <a:gd name="T19" fmla="*/ 12 h 124"/>
                <a:gd name="T20" fmla="*/ 108 w 132"/>
                <a:gd name="T21" fmla="*/ 24 h 124"/>
                <a:gd name="T22" fmla="*/ 104 w 132"/>
                <a:gd name="T23" fmla="*/ 36 h 124"/>
                <a:gd name="T24" fmla="*/ 104 w 132"/>
                <a:gd name="T25" fmla="*/ 32 h 124"/>
                <a:gd name="T26" fmla="*/ 104 w 132"/>
                <a:gd name="T27" fmla="*/ 16 h 124"/>
                <a:gd name="T28" fmla="*/ 16 w 132"/>
                <a:gd name="T29" fmla="*/ 12 h 124"/>
                <a:gd name="T30" fmla="*/ 12 w 132"/>
                <a:gd name="T31" fmla="*/ 24 h 124"/>
                <a:gd name="T32" fmla="*/ 8 w 132"/>
                <a:gd name="T33" fmla="*/ 22 h 124"/>
                <a:gd name="T34" fmla="*/ 100 w 132"/>
                <a:gd name="T35" fmla="*/ 20 h 124"/>
                <a:gd name="T36" fmla="*/ 16 w 132"/>
                <a:gd name="T37" fmla="*/ 16 h 124"/>
                <a:gd name="T38" fmla="*/ 100 w 132"/>
                <a:gd name="T39" fmla="*/ 20 h 124"/>
                <a:gd name="T40" fmla="*/ 100 w 132"/>
                <a:gd name="T41" fmla="*/ 28 h 124"/>
                <a:gd name="T42" fmla="*/ 16 w 132"/>
                <a:gd name="T43" fmla="*/ 24 h 124"/>
                <a:gd name="T44" fmla="*/ 100 w 132"/>
                <a:gd name="T45" fmla="*/ 32 h 124"/>
                <a:gd name="T46" fmla="*/ 88 w 132"/>
                <a:gd name="T47" fmla="*/ 36 h 124"/>
                <a:gd name="T48" fmla="*/ 16 w 132"/>
                <a:gd name="T49" fmla="*/ 35 h 124"/>
                <a:gd name="T50" fmla="*/ 100 w 132"/>
                <a:gd name="T51" fmla="*/ 32 h 124"/>
                <a:gd name="T52" fmla="*/ 94 w 132"/>
                <a:gd name="T53" fmla="*/ 116 h 124"/>
                <a:gd name="T54" fmla="*/ 8 w 132"/>
                <a:gd name="T55" fmla="*/ 102 h 124"/>
                <a:gd name="T56" fmla="*/ 22 w 132"/>
                <a:gd name="T57" fmla="*/ 44 h 124"/>
                <a:gd name="T58" fmla="*/ 104 w 132"/>
                <a:gd name="T59" fmla="*/ 44 h 124"/>
                <a:gd name="T60" fmla="*/ 108 w 132"/>
                <a:gd name="T61" fmla="*/ 56 h 124"/>
                <a:gd name="T62" fmla="*/ 52 w 132"/>
                <a:gd name="T63" fmla="*/ 76 h 124"/>
                <a:gd name="T64" fmla="*/ 108 w 132"/>
                <a:gd name="T65" fmla="*/ 96 h 124"/>
                <a:gd name="T66" fmla="*/ 114 w 132"/>
                <a:gd name="T67" fmla="*/ 88 h 124"/>
                <a:gd name="T68" fmla="*/ 60 w 132"/>
                <a:gd name="T69" fmla="*/ 76 h 124"/>
                <a:gd name="T70" fmla="*/ 108 w 132"/>
                <a:gd name="T71" fmla="*/ 64 h 124"/>
                <a:gd name="T72" fmla="*/ 116 w 132"/>
                <a:gd name="T73" fmla="*/ 59 h 124"/>
                <a:gd name="T74" fmla="*/ 120 w 132"/>
                <a:gd name="T75" fmla="*/ 7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24">
                  <a:moveTo>
                    <a:pt x="116" y="48"/>
                  </a:moveTo>
                  <a:cubicBezTo>
                    <a:pt x="116" y="48"/>
                    <a:pt x="116" y="48"/>
                    <a:pt x="116" y="48"/>
                  </a:cubicBezTo>
                  <a:cubicBezTo>
                    <a:pt x="116" y="24"/>
                    <a:pt x="116" y="24"/>
                    <a:pt x="116" y="24"/>
                  </a:cubicBezTo>
                  <a:cubicBezTo>
                    <a:pt x="116" y="22"/>
                    <a:pt x="116" y="22"/>
                    <a:pt x="116" y="22"/>
                  </a:cubicBezTo>
                  <a:cubicBezTo>
                    <a:pt x="116" y="12"/>
                    <a:pt x="116" y="12"/>
                    <a:pt x="116" y="12"/>
                  </a:cubicBezTo>
                  <a:cubicBezTo>
                    <a:pt x="116" y="6"/>
                    <a:pt x="111" y="0"/>
                    <a:pt x="104" y="0"/>
                  </a:cubicBezTo>
                  <a:cubicBezTo>
                    <a:pt x="88" y="0"/>
                    <a:pt x="88" y="0"/>
                    <a:pt x="88" y="0"/>
                  </a:cubicBezTo>
                  <a:cubicBezTo>
                    <a:pt x="22" y="0"/>
                    <a:pt x="22" y="0"/>
                    <a:pt x="22" y="0"/>
                  </a:cubicBezTo>
                  <a:cubicBezTo>
                    <a:pt x="10" y="0"/>
                    <a:pt x="0" y="10"/>
                    <a:pt x="0" y="22"/>
                  </a:cubicBezTo>
                  <a:cubicBezTo>
                    <a:pt x="0" y="102"/>
                    <a:pt x="0" y="102"/>
                    <a:pt x="0" y="102"/>
                  </a:cubicBezTo>
                  <a:cubicBezTo>
                    <a:pt x="0" y="115"/>
                    <a:pt x="10" y="124"/>
                    <a:pt x="22" y="124"/>
                  </a:cubicBezTo>
                  <a:cubicBezTo>
                    <a:pt x="94" y="124"/>
                    <a:pt x="94" y="124"/>
                    <a:pt x="94" y="124"/>
                  </a:cubicBezTo>
                  <a:cubicBezTo>
                    <a:pt x="107" y="124"/>
                    <a:pt x="116" y="115"/>
                    <a:pt x="116" y="102"/>
                  </a:cubicBezTo>
                  <a:cubicBezTo>
                    <a:pt x="116" y="96"/>
                    <a:pt x="116" y="96"/>
                    <a:pt x="116" y="96"/>
                  </a:cubicBezTo>
                  <a:cubicBezTo>
                    <a:pt x="116" y="96"/>
                    <a:pt x="116" y="96"/>
                    <a:pt x="116" y="96"/>
                  </a:cubicBezTo>
                  <a:cubicBezTo>
                    <a:pt x="132" y="84"/>
                    <a:pt x="132" y="60"/>
                    <a:pt x="116" y="48"/>
                  </a:cubicBezTo>
                  <a:close/>
                  <a:moveTo>
                    <a:pt x="22" y="8"/>
                  </a:moveTo>
                  <a:cubicBezTo>
                    <a:pt x="88" y="8"/>
                    <a:pt x="88" y="8"/>
                    <a:pt x="88" y="8"/>
                  </a:cubicBezTo>
                  <a:cubicBezTo>
                    <a:pt x="104" y="8"/>
                    <a:pt x="104" y="8"/>
                    <a:pt x="104" y="8"/>
                  </a:cubicBezTo>
                  <a:cubicBezTo>
                    <a:pt x="107" y="8"/>
                    <a:pt x="108" y="10"/>
                    <a:pt x="108" y="12"/>
                  </a:cubicBezTo>
                  <a:cubicBezTo>
                    <a:pt x="108" y="22"/>
                    <a:pt x="108" y="22"/>
                    <a:pt x="108" y="22"/>
                  </a:cubicBezTo>
                  <a:cubicBezTo>
                    <a:pt x="108" y="24"/>
                    <a:pt x="108" y="24"/>
                    <a:pt x="108" y="24"/>
                  </a:cubicBezTo>
                  <a:cubicBezTo>
                    <a:pt x="108" y="37"/>
                    <a:pt x="108" y="37"/>
                    <a:pt x="108" y="37"/>
                  </a:cubicBezTo>
                  <a:cubicBezTo>
                    <a:pt x="107" y="37"/>
                    <a:pt x="106" y="36"/>
                    <a:pt x="104" y="36"/>
                  </a:cubicBezTo>
                  <a:cubicBezTo>
                    <a:pt x="104" y="36"/>
                    <a:pt x="104" y="36"/>
                    <a:pt x="104" y="36"/>
                  </a:cubicBezTo>
                  <a:cubicBezTo>
                    <a:pt x="104" y="32"/>
                    <a:pt x="104" y="32"/>
                    <a:pt x="104" y="32"/>
                  </a:cubicBezTo>
                  <a:cubicBezTo>
                    <a:pt x="104" y="24"/>
                    <a:pt x="104" y="24"/>
                    <a:pt x="104" y="24"/>
                  </a:cubicBezTo>
                  <a:cubicBezTo>
                    <a:pt x="104" y="16"/>
                    <a:pt x="104" y="16"/>
                    <a:pt x="104" y="16"/>
                  </a:cubicBezTo>
                  <a:cubicBezTo>
                    <a:pt x="104" y="14"/>
                    <a:pt x="103" y="12"/>
                    <a:pt x="100" y="12"/>
                  </a:cubicBezTo>
                  <a:cubicBezTo>
                    <a:pt x="16" y="12"/>
                    <a:pt x="16" y="12"/>
                    <a:pt x="16" y="12"/>
                  </a:cubicBezTo>
                  <a:cubicBezTo>
                    <a:pt x="14" y="12"/>
                    <a:pt x="12" y="14"/>
                    <a:pt x="12" y="16"/>
                  </a:cubicBezTo>
                  <a:cubicBezTo>
                    <a:pt x="12" y="24"/>
                    <a:pt x="12" y="24"/>
                    <a:pt x="12" y="24"/>
                  </a:cubicBezTo>
                  <a:cubicBezTo>
                    <a:pt x="12" y="32"/>
                    <a:pt x="12" y="32"/>
                    <a:pt x="12" y="32"/>
                  </a:cubicBezTo>
                  <a:cubicBezTo>
                    <a:pt x="10" y="30"/>
                    <a:pt x="8" y="26"/>
                    <a:pt x="8" y="22"/>
                  </a:cubicBezTo>
                  <a:cubicBezTo>
                    <a:pt x="8" y="15"/>
                    <a:pt x="15" y="8"/>
                    <a:pt x="22" y="8"/>
                  </a:cubicBezTo>
                  <a:close/>
                  <a:moveTo>
                    <a:pt x="100" y="20"/>
                  </a:moveTo>
                  <a:cubicBezTo>
                    <a:pt x="16" y="20"/>
                    <a:pt x="16" y="20"/>
                    <a:pt x="16" y="20"/>
                  </a:cubicBezTo>
                  <a:cubicBezTo>
                    <a:pt x="16" y="16"/>
                    <a:pt x="16" y="16"/>
                    <a:pt x="16" y="16"/>
                  </a:cubicBezTo>
                  <a:cubicBezTo>
                    <a:pt x="100" y="16"/>
                    <a:pt x="100" y="16"/>
                    <a:pt x="100" y="16"/>
                  </a:cubicBezTo>
                  <a:lnTo>
                    <a:pt x="100" y="20"/>
                  </a:lnTo>
                  <a:close/>
                  <a:moveTo>
                    <a:pt x="100" y="24"/>
                  </a:moveTo>
                  <a:cubicBezTo>
                    <a:pt x="100" y="28"/>
                    <a:pt x="100" y="28"/>
                    <a:pt x="100" y="28"/>
                  </a:cubicBezTo>
                  <a:cubicBezTo>
                    <a:pt x="16" y="28"/>
                    <a:pt x="16" y="28"/>
                    <a:pt x="16" y="28"/>
                  </a:cubicBezTo>
                  <a:cubicBezTo>
                    <a:pt x="16" y="24"/>
                    <a:pt x="16" y="24"/>
                    <a:pt x="16" y="24"/>
                  </a:cubicBezTo>
                  <a:lnTo>
                    <a:pt x="100" y="24"/>
                  </a:lnTo>
                  <a:close/>
                  <a:moveTo>
                    <a:pt x="100" y="32"/>
                  </a:moveTo>
                  <a:cubicBezTo>
                    <a:pt x="100" y="36"/>
                    <a:pt x="100" y="36"/>
                    <a:pt x="100" y="36"/>
                  </a:cubicBezTo>
                  <a:cubicBezTo>
                    <a:pt x="88" y="36"/>
                    <a:pt x="88" y="36"/>
                    <a:pt x="88" y="36"/>
                  </a:cubicBezTo>
                  <a:cubicBezTo>
                    <a:pt x="22" y="36"/>
                    <a:pt x="22" y="36"/>
                    <a:pt x="22" y="36"/>
                  </a:cubicBezTo>
                  <a:cubicBezTo>
                    <a:pt x="20" y="36"/>
                    <a:pt x="18" y="36"/>
                    <a:pt x="16" y="35"/>
                  </a:cubicBezTo>
                  <a:cubicBezTo>
                    <a:pt x="16" y="32"/>
                    <a:pt x="16" y="32"/>
                    <a:pt x="16" y="32"/>
                  </a:cubicBezTo>
                  <a:lnTo>
                    <a:pt x="100" y="32"/>
                  </a:lnTo>
                  <a:close/>
                  <a:moveTo>
                    <a:pt x="108" y="102"/>
                  </a:moveTo>
                  <a:cubicBezTo>
                    <a:pt x="108" y="110"/>
                    <a:pt x="102" y="116"/>
                    <a:pt x="94" y="116"/>
                  </a:cubicBezTo>
                  <a:cubicBezTo>
                    <a:pt x="22" y="116"/>
                    <a:pt x="22" y="116"/>
                    <a:pt x="22" y="116"/>
                  </a:cubicBezTo>
                  <a:cubicBezTo>
                    <a:pt x="15" y="116"/>
                    <a:pt x="8" y="110"/>
                    <a:pt x="8" y="102"/>
                  </a:cubicBezTo>
                  <a:cubicBezTo>
                    <a:pt x="8" y="39"/>
                    <a:pt x="8" y="39"/>
                    <a:pt x="8" y="39"/>
                  </a:cubicBezTo>
                  <a:cubicBezTo>
                    <a:pt x="12" y="43"/>
                    <a:pt x="17" y="44"/>
                    <a:pt x="22" y="44"/>
                  </a:cubicBezTo>
                  <a:cubicBezTo>
                    <a:pt x="88" y="44"/>
                    <a:pt x="88" y="44"/>
                    <a:pt x="88" y="44"/>
                  </a:cubicBezTo>
                  <a:cubicBezTo>
                    <a:pt x="104" y="44"/>
                    <a:pt x="104" y="44"/>
                    <a:pt x="104" y="44"/>
                  </a:cubicBezTo>
                  <a:cubicBezTo>
                    <a:pt x="107" y="44"/>
                    <a:pt x="108" y="46"/>
                    <a:pt x="108" y="48"/>
                  </a:cubicBezTo>
                  <a:cubicBezTo>
                    <a:pt x="108" y="56"/>
                    <a:pt x="108" y="56"/>
                    <a:pt x="108" y="56"/>
                  </a:cubicBezTo>
                  <a:cubicBezTo>
                    <a:pt x="72" y="56"/>
                    <a:pt x="72" y="56"/>
                    <a:pt x="72" y="56"/>
                  </a:cubicBezTo>
                  <a:cubicBezTo>
                    <a:pt x="61" y="56"/>
                    <a:pt x="52" y="65"/>
                    <a:pt x="52" y="76"/>
                  </a:cubicBezTo>
                  <a:cubicBezTo>
                    <a:pt x="52" y="87"/>
                    <a:pt x="61" y="96"/>
                    <a:pt x="72" y="96"/>
                  </a:cubicBezTo>
                  <a:cubicBezTo>
                    <a:pt x="108" y="96"/>
                    <a:pt x="108" y="96"/>
                    <a:pt x="108" y="96"/>
                  </a:cubicBezTo>
                  <a:lnTo>
                    <a:pt x="108" y="102"/>
                  </a:lnTo>
                  <a:close/>
                  <a:moveTo>
                    <a:pt x="114" y="88"/>
                  </a:moveTo>
                  <a:cubicBezTo>
                    <a:pt x="72" y="88"/>
                    <a:pt x="72" y="88"/>
                    <a:pt x="72" y="88"/>
                  </a:cubicBezTo>
                  <a:cubicBezTo>
                    <a:pt x="66" y="88"/>
                    <a:pt x="60" y="83"/>
                    <a:pt x="60" y="76"/>
                  </a:cubicBezTo>
                  <a:cubicBezTo>
                    <a:pt x="60" y="70"/>
                    <a:pt x="66" y="64"/>
                    <a:pt x="72" y="64"/>
                  </a:cubicBezTo>
                  <a:cubicBezTo>
                    <a:pt x="108" y="64"/>
                    <a:pt x="108" y="64"/>
                    <a:pt x="108" y="64"/>
                  </a:cubicBezTo>
                  <a:cubicBezTo>
                    <a:pt x="111" y="64"/>
                    <a:pt x="113" y="63"/>
                    <a:pt x="115" y="61"/>
                  </a:cubicBezTo>
                  <a:cubicBezTo>
                    <a:pt x="115" y="61"/>
                    <a:pt x="116" y="60"/>
                    <a:pt x="116" y="59"/>
                  </a:cubicBezTo>
                  <a:cubicBezTo>
                    <a:pt x="116" y="59"/>
                    <a:pt x="116" y="59"/>
                    <a:pt x="116" y="59"/>
                  </a:cubicBezTo>
                  <a:cubicBezTo>
                    <a:pt x="119" y="63"/>
                    <a:pt x="120" y="67"/>
                    <a:pt x="120" y="72"/>
                  </a:cubicBezTo>
                  <a:cubicBezTo>
                    <a:pt x="120" y="79"/>
                    <a:pt x="118" y="84"/>
                    <a:pt x="11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15" name="Group 23"/>
          <p:cNvGrpSpPr/>
          <p:nvPr/>
        </p:nvGrpSpPr>
        <p:grpSpPr>
          <a:xfrm>
            <a:off x="4697304" y="3082950"/>
            <a:ext cx="381323" cy="382581"/>
            <a:chOff x="1567461" y="2198935"/>
            <a:chExt cx="481013" cy="482600"/>
          </a:xfrm>
          <a:solidFill>
            <a:schemeClr val="accent3"/>
          </a:solidFill>
        </p:grpSpPr>
        <p:sp>
          <p:nvSpPr>
            <p:cNvPr id="116" name="Freeform: Shape 24"/>
            <p:cNvSpPr>
              <a:spLocks/>
            </p:cNvSpPr>
            <p:nvPr/>
          </p:nvSpPr>
          <p:spPr bwMode="auto">
            <a:xfrm>
              <a:off x="1567461" y="2198935"/>
              <a:ext cx="481013" cy="482600"/>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2 h 128"/>
                <a:gd name="T18" fmla="*/ 15 w 128"/>
                <a:gd name="T19" fmla="*/ 22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2 w 128"/>
                <a:gd name="T31" fmla="*/ 113 h 128"/>
                <a:gd name="T32" fmla="*/ 33 w 128"/>
                <a:gd name="T33" fmla="*/ 114 h 128"/>
                <a:gd name="T34" fmla="*/ 48 w 128"/>
                <a:gd name="T35" fmla="*/ 109 h 128"/>
                <a:gd name="T36" fmla="*/ 58 w 128"/>
                <a:gd name="T37" fmla="*/ 128 h 128"/>
                <a:gd name="T38" fmla="*/ 77 w 128"/>
                <a:gd name="T39" fmla="*/ 121 h 128"/>
                <a:gd name="T40" fmla="*/ 85 w 128"/>
                <a:gd name="T41" fmla="*/ 107 h 128"/>
                <a:gd name="T42" fmla="*/ 100 w 128"/>
                <a:gd name="T43" fmla="*/ 115 h 128"/>
                <a:gd name="T44" fmla="*/ 113 w 128"/>
                <a:gd name="T45" fmla="*/ 105 h 128"/>
                <a:gd name="T46" fmla="*/ 107 w 128"/>
                <a:gd name="T47" fmla="*/ 85 h 128"/>
                <a:gd name="T48" fmla="*/ 121 w 128"/>
                <a:gd name="T49" fmla="*/ 77 h 128"/>
                <a:gd name="T50" fmla="*/ 128 w 128"/>
                <a:gd name="T51" fmla="*/ 58 h 128"/>
                <a:gd name="T52" fmla="*/ 108 w 128"/>
                <a:gd name="T53" fmla="*/ 72 h 128"/>
                <a:gd name="T54" fmla="*/ 100 w 128"/>
                <a:gd name="T55" fmla="*/ 81 h 128"/>
                <a:gd name="T56" fmla="*/ 107 w 128"/>
                <a:gd name="T57" fmla="*/ 100 h 128"/>
                <a:gd name="T58" fmla="*/ 89 w 128"/>
                <a:gd name="T59" fmla="*/ 100 h 128"/>
                <a:gd name="T60" fmla="*/ 81 w 128"/>
                <a:gd name="T61" fmla="*/ 100 h 128"/>
                <a:gd name="T62" fmla="*/ 72 w 128"/>
                <a:gd name="T63" fmla="*/ 108 h 128"/>
                <a:gd name="T64" fmla="*/ 58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6 h 128"/>
                <a:gd name="T82" fmla="*/ 20 w 128"/>
                <a:gd name="T83" fmla="*/ 28 h 128"/>
                <a:gd name="T84" fmla="*/ 39 w 128"/>
                <a:gd name="T85" fmla="*/ 27 h 128"/>
                <a:gd name="T86" fmla="*/ 46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0 h 128"/>
                <a:gd name="T98" fmla="*/ 100 w 128"/>
                <a:gd name="T99" fmla="*/ 39 h 128"/>
                <a:gd name="T100" fmla="*/ 102 w 128"/>
                <a:gd name="T101" fmla="*/ 51 h 128"/>
                <a:gd name="T102" fmla="*/ 120 w 128"/>
                <a:gd name="T103" fmla="*/ 58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1" y="51"/>
                  </a:moveTo>
                  <a:cubicBezTo>
                    <a:pt x="109" y="48"/>
                    <a:pt x="109" y="48"/>
                    <a:pt x="109" y="48"/>
                  </a:cubicBezTo>
                  <a:cubicBezTo>
                    <a:pt x="109" y="46"/>
                    <a:pt x="108" y="45"/>
                    <a:pt x="107" y="43"/>
                  </a:cubicBezTo>
                  <a:cubicBezTo>
                    <a:pt x="114" y="33"/>
                    <a:pt x="114" y="33"/>
                    <a:pt x="114" y="33"/>
                  </a:cubicBezTo>
                  <a:cubicBezTo>
                    <a:pt x="116" y="29"/>
                    <a:pt x="116" y="25"/>
                    <a:pt x="113" y="22"/>
                  </a:cubicBezTo>
                  <a:cubicBezTo>
                    <a:pt x="105" y="15"/>
                    <a:pt x="105" y="15"/>
                    <a:pt x="105" y="15"/>
                  </a:cubicBezTo>
                  <a:cubicBezTo>
                    <a:pt x="104" y="13"/>
                    <a:pt x="102" y="12"/>
                    <a:pt x="100" y="12"/>
                  </a:cubicBezTo>
                  <a:cubicBezTo>
                    <a:pt x="98" y="12"/>
                    <a:pt x="97" y="13"/>
                    <a:pt x="95" y="14"/>
                  </a:cubicBezTo>
                  <a:cubicBezTo>
                    <a:pt x="85" y="21"/>
                    <a:pt x="85" y="21"/>
                    <a:pt x="85" y="21"/>
                  </a:cubicBezTo>
                  <a:cubicBezTo>
                    <a:pt x="83" y="20"/>
                    <a:pt x="81" y="19"/>
                    <a:pt x="80" y="19"/>
                  </a:cubicBezTo>
                  <a:cubicBezTo>
                    <a:pt x="77" y="6"/>
                    <a:pt x="77" y="6"/>
                    <a:pt x="77" y="6"/>
                  </a:cubicBezTo>
                  <a:cubicBezTo>
                    <a:pt x="76" y="3"/>
                    <a:pt x="73" y="0"/>
                    <a:pt x="69" y="0"/>
                  </a:cubicBezTo>
                  <a:cubicBezTo>
                    <a:pt x="58" y="0"/>
                    <a:pt x="58" y="0"/>
                    <a:pt x="58"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2"/>
                    <a:pt x="28" y="12"/>
                  </a:cubicBezTo>
                  <a:cubicBezTo>
                    <a:pt x="26" y="12"/>
                    <a:pt x="24" y="13"/>
                    <a:pt x="22" y="15"/>
                  </a:cubicBezTo>
                  <a:cubicBezTo>
                    <a:pt x="15" y="22"/>
                    <a:pt x="15" y="22"/>
                    <a:pt x="15" y="22"/>
                  </a:cubicBezTo>
                  <a:cubicBezTo>
                    <a:pt x="12" y="25"/>
                    <a:pt x="12" y="29"/>
                    <a:pt x="14" y="33"/>
                  </a:cubicBezTo>
                  <a:cubicBezTo>
                    <a:pt x="21" y="43"/>
                    <a:pt x="21" y="43"/>
                    <a:pt x="21" y="43"/>
                  </a:cubicBezTo>
                  <a:cubicBezTo>
                    <a:pt x="20" y="45"/>
                    <a:pt x="19" y="46"/>
                    <a:pt x="19" y="48"/>
                  </a:cubicBezTo>
                  <a:cubicBezTo>
                    <a:pt x="6" y="51"/>
                    <a:pt x="6" y="51"/>
                    <a:pt x="6" y="51"/>
                  </a:cubicBezTo>
                  <a:cubicBezTo>
                    <a:pt x="3" y="51"/>
                    <a:pt x="0" y="55"/>
                    <a:pt x="0" y="58"/>
                  </a:cubicBezTo>
                  <a:cubicBezTo>
                    <a:pt x="0" y="69"/>
                    <a:pt x="0" y="69"/>
                    <a:pt x="0" y="69"/>
                  </a:cubicBezTo>
                  <a:cubicBezTo>
                    <a:pt x="0" y="73"/>
                    <a:pt x="3" y="76"/>
                    <a:pt x="6" y="77"/>
                  </a:cubicBezTo>
                  <a:cubicBezTo>
                    <a:pt x="19" y="80"/>
                    <a:pt x="19" y="80"/>
                    <a:pt x="19" y="80"/>
                  </a:cubicBezTo>
                  <a:cubicBezTo>
                    <a:pt x="19" y="81"/>
                    <a:pt x="20" y="83"/>
                    <a:pt x="21" y="85"/>
                  </a:cubicBezTo>
                  <a:cubicBezTo>
                    <a:pt x="14" y="95"/>
                    <a:pt x="14" y="95"/>
                    <a:pt x="14" y="95"/>
                  </a:cubicBezTo>
                  <a:cubicBezTo>
                    <a:pt x="12" y="98"/>
                    <a:pt x="12" y="103"/>
                    <a:pt x="15" y="105"/>
                  </a:cubicBezTo>
                  <a:cubicBezTo>
                    <a:pt x="22" y="113"/>
                    <a:pt x="22" y="113"/>
                    <a:pt x="22"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1"/>
                    <a:pt x="51" y="121"/>
                    <a:pt x="51" y="121"/>
                  </a:cubicBezTo>
                  <a:cubicBezTo>
                    <a:pt x="51" y="125"/>
                    <a:pt x="55" y="128"/>
                    <a:pt x="58" y="128"/>
                  </a:cubicBezTo>
                  <a:cubicBezTo>
                    <a:pt x="69" y="128"/>
                    <a:pt x="69" y="128"/>
                    <a:pt x="69" y="128"/>
                  </a:cubicBezTo>
                  <a:cubicBezTo>
                    <a:pt x="73" y="128"/>
                    <a:pt x="76" y="125"/>
                    <a:pt x="77" y="121"/>
                  </a:cubicBezTo>
                  <a:cubicBezTo>
                    <a:pt x="80" y="109"/>
                    <a:pt x="80" y="109"/>
                    <a:pt x="80" y="109"/>
                  </a:cubicBezTo>
                  <a:cubicBezTo>
                    <a:pt x="81"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1"/>
                    <a:pt x="109" y="80"/>
                  </a:cubicBezTo>
                  <a:cubicBezTo>
                    <a:pt x="121" y="77"/>
                    <a:pt x="121" y="77"/>
                    <a:pt x="121" y="77"/>
                  </a:cubicBezTo>
                  <a:cubicBezTo>
                    <a:pt x="125" y="76"/>
                    <a:pt x="128" y="73"/>
                    <a:pt x="128" y="69"/>
                  </a:cubicBezTo>
                  <a:cubicBezTo>
                    <a:pt x="128" y="58"/>
                    <a:pt x="128" y="58"/>
                    <a:pt x="128" y="58"/>
                  </a:cubicBezTo>
                  <a:cubicBezTo>
                    <a:pt x="128" y="55"/>
                    <a:pt x="125" y="51"/>
                    <a:pt x="121" y="51"/>
                  </a:cubicBezTo>
                  <a:close/>
                  <a:moveTo>
                    <a:pt x="108" y="72"/>
                  </a:moveTo>
                  <a:cubicBezTo>
                    <a:pt x="105" y="72"/>
                    <a:pt x="103" y="74"/>
                    <a:pt x="102" y="77"/>
                  </a:cubicBezTo>
                  <a:cubicBezTo>
                    <a:pt x="101" y="78"/>
                    <a:pt x="101" y="80"/>
                    <a:pt x="100" y="81"/>
                  </a:cubicBezTo>
                  <a:cubicBezTo>
                    <a:pt x="99" y="84"/>
                    <a:pt x="99" y="87"/>
                    <a:pt x="100" y="89"/>
                  </a:cubicBezTo>
                  <a:cubicBezTo>
                    <a:pt x="107" y="100"/>
                    <a:pt x="107" y="100"/>
                    <a:pt x="107" y="100"/>
                  </a:cubicBezTo>
                  <a:cubicBezTo>
                    <a:pt x="100" y="107"/>
                    <a:pt x="100" y="107"/>
                    <a:pt x="100" y="107"/>
                  </a:cubicBezTo>
                  <a:cubicBezTo>
                    <a:pt x="89" y="100"/>
                    <a:pt x="89" y="100"/>
                    <a:pt x="89" y="100"/>
                  </a:cubicBezTo>
                  <a:cubicBezTo>
                    <a:pt x="88" y="99"/>
                    <a:pt x="86" y="99"/>
                    <a:pt x="85" y="99"/>
                  </a:cubicBezTo>
                  <a:cubicBezTo>
                    <a:pt x="84" y="99"/>
                    <a:pt x="82" y="99"/>
                    <a:pt x="81" y="100"/>
                  </a:cubicBezTo>
                  <a:cubicBezTo>
                    <a:pt x="80" y="101"/>
                    <a:pt x="78" y="101"/>
                    <a:pt x="77" y="102"/>
                  </a:cubicBezTo>
                  <a:cubicBezTo>
                    <a:pt x="74" y="103"/>
                    <a:pt x="72" y="105"/>
                    <a:pt x="72" y="108"/>
                  </a:cubicBezTo>
                  <a:cubicBezTo>
                    <a:pt x="69" y="120"/>
                    <a:pt x="69" y="120"/>
                    <a:pt x="69" y="120"/>
                  </a:cubicBezTo>
                  <a:cubicBezTo>
                    <a:pt x="58" y="120"/>
                    <a:pt x="58" y="120"/>
                    <a:pt x="58" y="120"/>
                  </a:cubicBezTo>
                  <a:cubicBezTo>
                    <a:pt x="56" y="108"/>
                    <a:pt x="56" y="108"/>
                    <a:pt x="56" y="108"/>
                  </a:cubicBezTo>
                  <a:cubicBezTo>
                    <a:pt x="55" y="105"/>
                    <a:pt x="53" y="103"/>
                    <a:pt x="51" y="102"/>
                  </a:cubicBezTo>
                  <a:cubicBezTo>
                    <a:pt x="49" y="101"/>
                    <a:pt x="48" y="101"/>
                    <a:pt x="46" y="100"/>
                  </a:cubicBezTo>
                  <a:cubicBezTo>
                    <a:pt x="45" y="99"/>
                    <a:pt x="44" y="99"/>
                    <a:pt x="43" y="99"/>
                  </a:cubicBezTo>
                  <a:cubicBezTo>
                    <a:pt x="41" y="99"/>
                    <a:pt x="40" y="99"/>
                    <a:pt x="39" y="100"/>
                  </a:cubicBezTo>
                  <a:cubicBezTo>
                    <a:pt x="28" y="107"/>
                    <a:pt x="28" y="107"/>
                    <a:pt x="28" y="107"/>
                  </a:cubicBezTo>
                  <a:cubicBezTo>
                    <a:pt x="20" y="100"/>
                    <a:pt x="20" y="100"/>
                    <a:pt x="20" y="100"/>
                  </a:cubicBezTo>
                  <a:cubicBezTo>
                    <a:pt x="27" y="89"/>
                    <a:pt x="27" y="89"/>
                    <a:pt x="27" y="89"/>
                  </a:cubicBezTo>
                  <a:cubicBezTo>
                    <a:pt x="29" y="87"/>
                    <a:pt x="29" y="84"/>
                    <a:pt x="28" y="81"/>
                  </a:cubicBezTo>
                  <a:cubicBezTo>
                    <a:pt x="27" y="80"/>
                    <a:pt x="27" y="78"/>
                    <a:pt x="26" y="77"/>
                  </a:cubicBezTo>
                  <a:cubicBezTo>
                    <a:pt x="25" y="74"/>
                    <a:pt x="23" y="72"/>
                    <a:pt x="20" y="72"/>
                  </a:cubicBezTo>
                  <a:cubicBezTo>
                    <a:pt x="8" y="69"/>
                    <a:pt x="8" y="69"/>
                    <a:pt x="8" y="69"/>
                  </a:cubicBezTo>
                  <a:cubicBezTo>
                    <a:pt x="8" y="58"/>
                    <a:pt x="8" y="58"/>
                    <a:pt x="8" y="58"/>
                  </a:cubicBezTo>
                  <a:cubicBezTo>
                    <a:pt x="20" y="56"/>
                    <a:pt x="20" y="56"/>
                    <a:pt x="20" y="56"/>
                  </a:cubicBezTo>
                  <a:cubicBezTo>
                    <a:pt x="23" y="55"/>
                    <a:pt x="25" y="53"/>
                    <a:pt x="26" y="51"/>
                  </a:cubicBezTo>
                  <a:cubicBezTo>
                    <a:pt x="27" y="49"/>
                    <a:pt x="27" y="48"/>
                    <a:pt x="28" y="46"/>
                  </a:cubicBezTo>
                  <a:cubicBezTo>
                    <a:pt x="29" y="44"/>
                    <a:pt x="29" y="41"/>
                    <a:pt x="27" y="39"/>
                  </a:cubicBezTo>
                  <a:cubicBezTo>
                    <a:pt x="20" y="28"/>
                    <a:pt x="20" y="28"/>
                    <a:pt x="20" y="28"/>
                  </a:cubicBezTo>
                  <a:cubicBezTo>
                    <a:pt x="28" y="20"/>
                    <a:pt x="28" y="20"/>
                    <a:pt x="28" y="20"/>
                  </a:cubicBezTo>
                  <a:cubicBezTo>
                    <a:pt x="39" y="27"/>
                    <a:pt x="39" y="27"/>
                    <a:pt x="39" y="27"/>
                  </a:cubicBezTo>
                  <a:cubicBezTo>
                    <a:pt x="40" y="28"/>
                    <a:pt x="41" y="29"/>
                    <a:pt x="43" y="29"/>
                  </a:cubicBezTo>
                  <a:cubicBezTo>
                    <a:pt x="44" y="29"/>
                    <a:pt x="45" y="28"/>
                    <a:pt x="46" y="28"/>
                  </a:cubicBezTo>
                  <a:cubicBezTo>
                    <a:pt x="48" y="27"/>
                    <a:pt x="49" y="27"/>
                    <a:pt x="51" y="26"/>
                  </a:cubicBezTo>
                  <a:cubicBezTo>
                    <a:pt x="53" y="25"/>
                    <a:pt x="55" y="23"/>
                    <a:pt x="56" y="20"/>
                  </a:cubicBezTo>
                  <a:cubicBezTo>
                    <a:pt x="58" y="8"/>
                    <a:pt x="58" y="8"/>
                    <a:pt x="58" y="8"/>
                  </a:cubicBezTo>
                  <a:cubicBezTo>
                    <a:pt x="69" y="8"/>
                    <a:pt x="69" y="8"/>
                    <a:pt x="69" y="8"/>
                  </a:cubicBezTo>
                  <a:cubicBezTo>
                    <a:pt x="72" y="20"/>
                    <a:pt x="72" y="20"/>
                    <a:pt x="72" y="20"/>
                  </a:cubicBezTo>
                  <a:cubicBezTo>
                    <a:pt x="72" y="23"/>
                    <a:pt x="74" y="25"/>
                    <a:pt x="77" y="26"/>
                  </a:cubicBezTo>
                  <a:cubicBezTo>
                    <a:pt x="78" y="27"/>
                    <a:pt x="80" y="27"/>
                    <a:pt x="81" y="28"/>
                  </a:cubicBezTo>
                  <a:cubicBezTo>
                    <a:pt x="82" y="28"/>
                    <a:pt x="84" y="29"/>
                    <a:pt x="85" y="29"/>
                  </a:cubicBezTo>
                  <a:cubicBezTo>
                    <a:pt x="86" y="29"/>
                    <a:pt x="88" y="28"/>
                    <a:pt x="89" y="27"/>
                  </a:cubicBezTo>
                  <a:cubicBezTo>
                    <a:pt x="100" y="20"/>
                    <a:pt x="100" y="20"/>
                    <a:pt x="100" y="20"/>
                  </a:cubicBezTo>
                  <a:cubicBezTo>
                    <a:pt x="107" y="28"/>
                    <a:pt x="107" y="28"/>
                    <a:pt x="107" y="28"/>
                  </a:cubicBezTo>
                  <a:cubicBezTo>
                    <a:pt x="100" y="39"/>
                    <a:pt x="100" y="39"/>
                    <a:pt x="100" y="39"/>
                  </a:cubicBezTo>
                  <a:cubicBezTo>
                    <a:pt x="99" y="41"/>
                    <a:pt x="99" y="44"/>
                    <a:pt x="100" y="46"/>
                  </a:cubicBezTo>
                  <a:cubicBezTo>
                    <a:pt x="100" y="48"/>
                    <a:pt x="101" y="49"/>
                    <a:pt x="102" y="51"/>
                  </a:cubicBezTo>
                  <a:cubicBezTo>
                    <a:pt x="103" y="53"/>
                    <a:pt x="105" y="55"/>
                    <a:pt x="108" y="56"/>
                  </a:cubicBezTo>
                  <a:cubicBezTo>
                    <a:pt x="120" y="58"/>
                    <a:pt x="120" y="58"/>
                    <a:pt x="120" y="58"/>
                  </a:cubicBezTo>
                  <a:cubicBezTo>
                    <a:pt x="120" y="69"/>
                    <a:pt x="120" y="69"/>
                    <a:pt x="120" y="69"/>
                  </a:cubicBezTo>
                  <a:lnTo>
                    <a:pt x="108"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Freeform: Shape 25"/>
            <p:cNvSpPr>
              <a:spLocks/>
            </p:cNvSpPr>
            <p:nvPr/>
          </p:nvSpPr>
          <p:spPr bwMode="auto">
            <a:xfrm>
              <a:off x="1702398" y="2335460"/>
              <a:ext cx="209550" cy="211137"/>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2 h 56"/>
                <a:gd name="T12" fmla="*/ 3 w 56"/>
                <a:gd name="T13" fmla="*/ 28 h 56"/>
                <a:gd name="T14" fmla="*/ 28 w 56"/>
                <a:gd name="T15" fmla="*/ 3 h 56"/>
                <a:gd name="T16" fmla="*/ 52 w 56"/>
                <a:gd name="T17" fmla="*/ 28 h 56"/>
                <a:gd name="T18" fmla="*/ 28 w 56"/>
                <a:gd name="T1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2" y="0"/>
                    <a:pt x="0" y="12"/>
                    <a:pt x="0" y="28"/>
                  </a:cubicBezTo>
                  <a:cubicBezTo>
                    <a:pt x="0" y="43"/>
                    <a:pt x="12" y="56"/>
                    <a:pt x="28" y="56"/>
                  </a:cubicBezTo>
                  <a:cubicBezTo>
                    <a:pt x="43" y="56"/>
                    <a:pt x="56" y="43"/>
                    <a:pt x="56" y="28"/>
                  </a:cubicBezTo>
                  <a:cubicBezTo>
                    <a:pt x="56" y="12"/>
                    <a:pt x="43" y="0"/>
                    <a:pt x="28" y="0"/>
                  </a:cubicBezTo>
                  <a:close/>
                  <a:moveTo>
                    <a:pt x="28" y="52"/>
                  </a:moveTo>
                  <a:cubicBezTo>
                    <a:pt x="14" y="52"/>
                    <a:pt x="3" y="41"/>
                    <a:pt x="3" y="28"/>
                  </a:cubicBezTo>
                  <a:cubicBezTo>
                    <a:pt x="3" y="14"/>
                    <a:pt x="14" y="3"/>
                    <a:pt x="28" y="3"/>
                  </a:cubicBezTo>
                  <a:cubicBezTo>
                    <a:pt x="41" y="3"/>
                    <a:pt x="52" y="14"/>
                    <a:pt x="52" y="28"/>
                  </a:cubicBezTo>
                  <a:cubicBezTo>
                    <a:pt x="52" y="41"/>
                    <a:pt x="41" y="52"/>
                    <a:pt x="28"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 name="Freeform: Shape 26"/>
            <p:cNvSpPr>
              <a:spLocks/>
            </p:cNvSpPr>
            <p:nvPr/>
          </p:nvSpPr>
          <p:spPr bwMode="auto">
            <a:xfrm>
              <a:off x="1746848" y="2379910"/>
              <a:ext cx="120650" cy="120650"/>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2" y="4"/>
                    <a:pt x="28" y="9"/>
                    <a:pt x="28" y="16"/>
                  </a:cubicBezTo>
                  <a:cubicBezTo>
                    <a:pt x="28" y="23"/>
                    <a:pt x="22" y="28"/>
                    <a:pt x="1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19" name="Freeform: Shape 27"/>
          <p:cNvSpPr>
            <a:spLocks/>
          </p:cNvSpPr>
          <p:nvPr/>
        </p:nvSpPr>
        <p:spPr bwMode="auto">
          <a:xfrm>
            <a:off x="4691011" y="2268435"/>
            <a:ext cx="393908" cy="382581"/>
          </a:xfrm>
          <a:custGeom>
            <a:avLst/>
            <a:gdLst>
              <a:gd name="T0" fmla="*/ 94 w 132"/>
              <a:gd name="T1" fmla="*/ 0 h 128"/>
              <a:gd name="T2" fmla="*/ 56 w 132"/>
              <a:gd name="T3" fmla="*/ 27 h 128"/>
              <a:gd name="T4" fmla="*/ 56 w 132"/>
              <a:gd name="T5" fmla="*/ 27 h 128"/>
              <a:gd name="T6" fmla="*/ 14 w 132"/>
              <a:gd name="T7" fmla="*/ 69 h 128"/>
              <a:gd name="T8" fmla="*/ 1 w 132"/>
              <a:gd name="T9" fmla="*/ 110 h 128"/>
              <a:gd name="T10" fmla="*/ 14 w 132"/>
              <a:gd name="T11" fmla="*/ 128 h 128"/>
              <a:gd name="T12" fmla="*/ 53 w 132"/>
              <a:gd name="T13" fmla="*/ 118 h 128"/>
              <a:gd name="T14" fmla="*/ 121 w 132"/>
              <a:gd name="T15" fmla="*/ 53 h 128"/>
              <a:gd name="T16" fmla="*/ 64 w 132"/>
              <a:gd name="T17" fmla="*/ 95 h 128"/>
              <a:gd name="T18" fmla="*/ 99 w 132"/>
              <a:gd name="T19" fmla="*/ 47 h 128"/>
              <a:gd name="T20" fmla="*/ 95 w 132"/>
              <a:gd name="T21" fmla="*/ 67 h 128"/>
              <a:gd name="T22" fmla="*/ 64 w 132"/>
              <a:gd name="T23" fmla="*/ 98 h 128"/>
              <a:gd name="T24" fmla="*/ 59 w 132"/>
              <a:gd name="T25" fmla="*/ 81 h 128"/>
              <a:gd name="T26" fmla="*/ 46 w 132"/>
              <a:gd name="T27" fmla="*/ 68 h 128"/>
              <a:gd name="T28" fmla="*/ 92 w 132"/>
              <a:gd name="T29" fmla="*/ 36 h 128"/>
              <a:gd name="T30" fmla="*/ 59 w 132"/>
              <a:gd name="T31" fmla="*/ 81 h 128"/>
              <a:gd name="T32" fmla="*/ 31 w 132"/>
              <a:gd name="T33" fmla="*/ 64 h 128"/>
              <a:gd name="T34" fmla="*/ 80 w 132"/>
              <a:gd name="T35" fmla="*/ 28 h 128"/>
              <a:gd name="T36" fmla="*/ 17 w 132"/>
              <a:gd name="T37" fmla="*/ 119 h 128"/>
              <a:gd name="T38" fmla="*/ 8 w 132"/>
              <a:gd name="T39" fmla="*/ 114 h 128"/>
              <a:gd name="T40" fmla="*/ 13 w 132"/>
              <a:gd name="T41" fmla="*/ 96 h 128"/>
              <a:gd name="T42" fmla="*/ 32 w 132"/>
              <a:gd name="T43" fmla="*/ 115 h 128"/>
              <a:gd name="T44" fmla="*/ 36 w 132"/>
              <a:gd name="T45" fmla="*/ 114 h 128"/>
              <a:gd name="T46" fmla="*/ 14 w 132"/>
              <a:gd name="T47" fmla="*/ 92 h 128"/>
              <a:gd name="T48" fmla="*/ 19 w 132"/>
              <a:gd name="T49" fmla="*/ 75 h 128"/>
              <a:gd name="T50" fmla="*/ 52 w 132"/>
              <a:gd name="T51" fmla="*/ 110 h 128"/>
              <a:gd name="T52" fmla="*/ 36 w 132"/>
              <a:gd name="T53" fmla="*/ 114 h 128"/>
              <a:gd name="T54" fmla="*/ 108 w 132"/>
              <a:gd name="T55" fmla="*/ 54 h 128"/>
              <a:gd name="T56" fmla="*/ 98 w 132"/>
              <a:gd name="T57" fmla="*/ 30 h 128"/>
              <a:gd name="T58" fmla="*/ 81 w 132"/>
              <a:gd name="T59" fmla="*/ 13 h 128"/>
              <a:gd name="T60" fmla="*/ 112 w 132"/>
              <a:gd name="T61" fmla="*/ 16 h 128"/>
              <a:gd name="T62" fmla="*/ 115 w 132"/>
              <a:gd name="T63" fmla="*/ 4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128">
                <a:moveTo>
                  <a:pt x="118" y="10"/>
                </a:moveTo>
                <a:cubicBezTo>
                  <a:pt x="111" y="4"/>
                  <a:pt x="102" y="0"/>
                  <a:pt x="94" y="0"/>
                </a:cubicBezTo>
                <a:cubicBezTo>
                  <a:pt x="87" y="0"/>
                  <a:pt x="80" y="3"/>
                  <a:pt x="75" y="7"/>
                </a:cubicBezTo>
                <a:cubicBezTo>
                  <a:pt x="56" y="27"/>
                  <a:pt x="56" y="27"/>
                  <a:pt x="56" y="27"/>
                </a:cubicBezTo>
                <a:cubicBezTo>
                  <a:pt x="56" y="27"/>
                  <a:pt x="56" y="27"/>
                  <a:pt x="56" y="27"/>
                </a:cubicBezTo>
                <a:cubicBezTo>
                  <a:pt x="56" y="27"/>
                  <a:pt x="56" y="27"/>
                  <a:pt x="56" y="27"/>
                </a:cubicBezTo>
                <a:cubicBezTo>
                  <a:pt x="56" y="27"/>
                  <a:pt x="56" y="27"/>
                  <a:pt x="56" y="27"/>
                </a:cubicBezTo>
                <a:cubicBezTo>
                  <a:pt x="14" y="69"/>
                  <a:pt x="14" y="69"/>
                  <a:pt x="14" y="69"/>
                </a:cubicBezTo>
                <a:cubicBezTo>
                  <a:pt x="12" y="71"/>
                  <a:pt x="11" y="73"/>
                  <a:pt x="10" y="76"/>
                </a:cubicBezTo>
                <a:cubicBezTo>
                  <a:pt x="1" y="110"/>
                  <a:pt x="1" y="110"/>
                  <a:pt x="1" y="110"/>
                </a:cubicBezTo>
                <a:cubicBezTo>
                  <a:pt x="1" y="110"/>
                  <a:pt x="0" y="113"/>
                  <a:pt x="0" y="114"/>
                </a:cubicBezTo>
                <a:cubicBezTo>
                  <a:pt x="0" y="122"/>
                  <a:pt x="6" y="128"/>
                  <a:pt x="14" y="128"/>
                </a:cubicBezTo>
                <a:cubicBezTo>
                  <a:pt x="16" y="128"/>
                  <a:pt x="19" y="127"/>
                  <a:pt x="19" y="127"/>
                </a:cubicBezTo>
                <a:cubicBezTo>
                  <a:pt x="53" y="118"/>
                  <a:pt x="53" y="118"/>
                  <a:pt x="53" y="118"/>
                </a:cubicBezTo>
                <a:cubicBezTo>
                  <a:pt x="55" y="117"/>
                  <a:pt x="58" y="116"/>
                  <a:pt x="60" y="114"/>
                </a:cubicBezTo>
                <a:cubicBezTo>
                  <a:pt x="121" y="53"/>
                  <a:pt x="121" y="53"/>
                  <a:pt x="121" y="53"/>
                </a:cubicBezTo>
                <a:cubicBezTo>
                  <a:pt x="132" y="41"/>
                  <a:pt x="130" y="23"/>
                  <a:pt x="118" y="10"/>
                </a:cubicBezTo>
                <a:close/>
                <a:moveTo>
                  <a:pt x="64" y="95"/>
                </a:moveTo>
                <a:cubicBezTo>
                  <a:pt x="64" y="91"/>
                  <a:pt x="63" y="88"/>
                  <a:pt x="61" y="85"/>
                </a:cubicBezTo>
                <a:cubicBezTo>
                  <a:pt x="99" y="47"/>
                  <a:pt x="99" y="47"/>
                  <a:pt x="99" y="47"/>
                </a:cubicBezTo>
                <a:cubicBezTo>
                  <a:pt x="101" y="54"/>
                  <a:pt x="100" y="62"/>
                  <a:pt x="95" y="67"/>
                </a:cubicBezTo>
                <a:cubicBezTo>
                  <a:pt x="95" y="67"/>
                  <a:pt x="95" y="67"/>
                  <a:pt x="95" y="67"/>
                </a:cubicBezTo>
                <a:cubicBezTo>
                  <a:pt x="95" y="67"/>
                  <a:pt x="95" y="67"/>
                  <a:pt x="95" y="67"/>
                </a:cubicBezTo>
                <a:cubicBezTo>
                  <a:pt x="64" y="98"/>
                  <a:pt x="64" y="98"/>
                  <a:pt x="64" y="98"/>
                </a:cubicBezTo>
                <a:cubicBezTo>
                  <a:pt x="64" y="97"/>
                  <a:pt x="64" y="96"/>
                  <a:pt x="64" y="95"/>
                </a:cubicBezTo>
                <a:close/>
                <a:moveTo>
                  <a:pt x="59" y="81"/>
                </a:moveTo>
                <a:cubicBezTo>
                  <a:pt x="58" y="78"/>
                  <a:pt x="56" y="76"/>
                  <a:pt x="54" y="74"/>
                </a:cubicBezTo>
                <a:cubicBezTo>
                  <a:pt x="52" y="72"/>
                  <a:pt x="49" y="70"/>
                  <a:pt x="46" y="68"/>
                </a:cubicBezTo>
                <a:cubicBezTo>
                  <a:pt x="84" y="30"/>
                  <a:pt x="84" y="30"/>
                  <a:pt x="84" y="30"/>
                </a:cubicBezTo>
                <a:cubicBezTo>
                  <a:pt x="87" y="31"/>
                  <a:pt x="90" y="33"/>
                  <a:pt x="92" y="36"/>
                </a:cubicBezTo>
                <a:cubicBezTo>
                  <a:pt x="95" y="38"/>
                  <a:pt x="96" y="40"/>
                  <a:pt x="98" y="43"/>
                </a:cubicBezTo>
                <a:lnTo>
                  <a:pt x="59" y="81"/>
                </a:lnTo>
                <a:close/>
                <a:moveTo>
                  <a:pt x="42" y="66"/>
                </a:moveTo>
                <a:cubicBezTo>
                  <a:pt x="38" y="65"/>
                  <a:pt x="35" y="64"/>
                  <a:pt x="31" y="64"/>
                </a:cubicBezTo>
                <a:cubicBezTo>
                  <a:pt x="61" y="33"/>
                  <a:pt x="61" y="33"/>
                  <a:pt x="61" y="33"/>
                </a:cubicBezTo>
                <a:cubicBezTo>
                  <a:pt x="66" y="28"/>
                  <a:pt x="73" y="27"/>
                  <a:pt x="80" y="28"/>
                </a:cubicBezTo>
                <a:lnTo>
                  <a:pt x="42" y="66"/>
                </a:lnTo>
                <a:close/>
                <a:moveTo>
                  <a:pt x="17" y="119"/>
                </a:moveTo>
                <a:cubicBezTo>
                  <a:pt x="16" y="119"/>
                  <a:pt x="15" y="120"/>
                  <a:pt x="14" y="120"/>
                </a:cubicBezTo>
                <a:cubicBezTo>
                  <a:pt x="11" y="120"/>
                  <a:pt x="8" y="117"/>
                  <a:pt x="8" y="114"/>
                </a:cubicBezTo>
                <a:cubicBezTo>
                  <a:pt x="8" y="113"/>
                  <a:pt x="8" y="112"/>
                  <a:pt x="9" y="112"/>
                </a:cubicBezTo>
                <a:cubicBezTo>
                  <a:pt x="13" y="96"/>
                  <a:pt x="13" y="96"/>
                  <a:pt x="13" y="96"/>
                </a:cubicBezTo>
                <a:cubicBezTo>
                  <a:pt x="17" y="96"/>
                  <a:pt x="22" y="98"/>
                  <a:pt x="26" y="102"/>
                </a:cubicBezTo>
                <a:cubicBezTo>
                  <a:pt x="30" y="106"/>
                  <a:pt x="32" y="111"/>
                  <a:pt x="32" y="115"/>
                </a:cubicBezTo>
                <a:lnTo>
                  <a:pt x="17" y="119"/>
                </a:lnTo>
                <a:close/>
                <a:moveTo>
                  <a:pt x="36" y="114"/>
                </a:moveTo>
                <a:cubicBezTo>
                  <a:pt x="36" y="109"/>
                  <a:pt x="33" y="103"/>
                  <a:pt x="29" y="99"/>
                </a:cubicBezTo>
                <a:cubicBezTo>
                  <a:pt x="25" y="95"/>
                  <a:pt x="19" y="92"/>
                  <a:pt x="14" y="92"/>
                </a:cubicBezTo>
                <a:cubicBezTo>
                  <a:pt x="18" y="78"/>
                  <a:pt x="18" y="78"/>
                  <a:pt x="18" y="78"/>
                </a:cubicBezTo>
                <a:cubicBezTo>
                  <a:pt x="18" y="77"/>
                  <a:pt x="19" y="76"/>
                  <a:pt x="19" y="75"/>
                </a:cubicBezTo>
                <a:cubicBezTo>
                  <a:pt x="27" y="69"/>
                  <a:pt x="40" y="71"/>
                  <a:pt x="48" y="80"/>
                </a:cubicBezTo>
                <a:cubicBezTo>
                  <a:pt x="57" y="89"/>
                  <a:pt x="59" y="102"/>
                  <a:pt x="52" y="110"/>
                </a:cubicBezTo>
                <a:cubicBezTo>
                  <a:pt x="51" y="110"/>
                  <a:pt x="51" y="110"/>
                  <a:pt x="50" y="111"/>
                </a:cubicBezTo>
                <a:lnTo>
                  <a:pt x="36" y="114"/>
                </a:lnTo>
                <a:close/>
                <a:moveTo>
                  <a:pt x="115" y="47"/>
                </a:moveTo>
                <a:cubicBezTo>
                  <a:pt x="108" y="54"/>
                  <a:pt x="108" y="54"/>
                  <a:pt x="108" y="54"/>
                </a:cubicBezTo>
                <a:cubicBezTo>
                  <a:pt x="108" y="53"/>
                  <a:pt x="108" y="52"/>
                  <a:pt x="108" y="51"/>
                </a:cubicBezTo>
                <a:cubicBezTo>
                  <a:pt x="108" y="43"/>
                  <a:pt x="104" y="36"/>
                  <a:pt x="98" y="30"/>
                </a:cubicBezTo>
                <a:cubicBezTo>
                  <a:pt x="92" y="23"/>
                  <a:pt x="83" y="20"/>
                  <a:pt x="74" y="20"/>
                </a:cubicBezTo>
                <a:cubicBezTo>
                  <a:pt x="81" y="13"/>
                  <a:pt x="81" y="13"/>
                  <a:pt x="81" y="13"/>
                </a:cubicBezTo>
                <a:cubicBezTo>
                  <a:pt x="84" y="10"/>
                  <a:pt x="89" y="8"/>
                  <a:pt x="94" y="8"/>
                </a:cubicBezTo>
                <a:cubicBezTo>
                  <a:pt x="100" y="8"/>
                  <a:pt x="107" y="11"/>
                  <a:pt x="112" y="16"/>
                </a:cubicBezTo>
                <a:cubicBezTo>
                  <a:pt x="117" y="21"/>
                  <a:pt x="120" y="27"/>
                  <a:pt x="120" y="33"/>
                </a:cubicBezTo>
                <a:cubicBezTo>
                  <a:pt x="120" y="38"/>
                  <a:pt x="119" y="43"/>
                  <a:pt x="115" y="47"/>
                </a:cubicBezTo>
                <a:close/>
              </a:path>
            </a:pathLst>
          </a:custGeom>
          <a:solidFill>
            <a:schemeClr val="accent2"/>
          </a:solidFill>
          <a:ln>
            <a:noFill/>
          </a:ln>
          <a:extLst/>
        </p:spPr>
        <p:txBody>
          <a:bodyPr lIns="68580" tIns="34290" rIns="68580" bIns="34290" anchor="ctr"/>
          <a:lstStyle/>
          <a:p>
            <a:pPr algn="ctr"/>
            <a:endParaRPr/>
          </a:p>
        </p:txBody>
      </p:sp>
      <p:grpSp>
        <p:nvGrpSpPr>
          <p:cNvPr id="120" name="Group 28"/>
          <p:cNvGrpSpPr/>
          <p:nvPr/>
        </p:nvGrpSpPr>
        <p:grpSpPr>
          <a:xfrm>
            <a:off x="4757082" y="1455178"/>
            <a:ext cx="261766" cy="381323"/>
            <a:chOff x="4174136" y="3762623"/>
            <a:chExt cx="330200" cy="481012"/>
          </a:xfrm>
          <a:solidFill>
            <a:schemeClr val="accent1"/>
          </a:solidFill>
        </p:grpSpPr>
        <p:sp>
          <p:nvSpPr>
            <p:cNvPr id="121" name="Freeform: Shape 29"/>
            <p:cNvSpPr>
              <a:spLocks/>
            </p:cNvSpPr>
            <p:nvPr/>
          </p:nvSpPr>
          <p:spPr bwMode="auto">
            <a:xfrm>
              <a:off x="4174136" y="3762623"/>
              <a:ext cx="330200" cy="481012"/>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5 w 88"/>
                <a:gd name="T15" fmla="*/ 109 h 128"/>
                <a:gd name="T16" fmla="*/ 35 w 88"/>
                <a:gd name="T17" fmla="*/ 111 h 128"/>
                <a:gd name="T18" fmla="*/ 32 w 88"/>
                <a:gd name="T19" fmla="*/ 103 h 128"/>
                <a:gd name="T20" fmla="*/ 32 w 88"/>
                <a:gd name="T21" fmla="*/ 103 h 128"/>
                <a:gd name="T22" fmla="*/ 57 w 88"/>
                <a:gd name="T23" fmla="*/ 100 h 128"/>
                <a:gd name="T24" fmla="*/ 56 w 88"/>
                <a:gd name="T25" fmla="*/ 104 h 128"/>
                <a:gd name="T26" fmla="*/ 55 w 88"/>
                <a:gd name="T27" fmla="*/ 109 h 128"/>
                <a:gd name="T28" fmla="*/ 31 w 88"/>
                <a:gd name="T29" fmla="*/ 99 h 128"/>
                <a:gd name="T30" fmla="*/ 29 w 88"/>
                <a:gd name="T31" fmla="*/ 92 h 128"/>
                <a:gd name="T32" fmla="*/ 60 w 88"/>
                <a:gd name="T33" fmla="*/ 92 h 128"/>
                <a:gd name="T34" fmla="*/ 58 w 88"/>
                <a:gd name="T35" fmla="*/ 96 h 128"/>
                <a:gd name="T36" fmla="*/ 31 w 88"/>
                <a:gd name="T37" fmla="*/ 99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6 w 88"/>
                <a:gd name="T49" fmla="*/ 84 h 128"/>
                <a:gd name="T50" fmla="*/ 19 w 88"/>
                <a:gd name="T51" fmla="*/ 71 h 128"/>
                <a:gd name="T52" fmla="*/ 8 w 88"/>
                <a:gd name="T53" fmla="*/ 44 h 128"/>
                <a:gd name="T54" fmla="*/ 44 w 88"/>
                <a:gd name="T55" fmla="*/ 8 h 128"/>
                <a:gd name="T56" fmla="*/ 80 w 88"/>
                <a:gd name="T57" fmla="*/ 44 h 128"/>
                <a:gd name="T58" fmla="*/ 70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19"/>
                    <a:pt x="0" y="44"/>
                  </a:cubicBezTo>
                  <a:cubicBezTo>
                    <a:pt x="0" y="60"/>
                    <a:pt x="15" y="77"/>
                    <a:pt x="20" y="92"/>
                  </a:cubicBezTo>
                  <a:cubicBezTo>
                    <a:pt x="28" y="114"/>
                    <a:pt x="27" y="128"/>
                    <a:pt x="44" y="128"/>
                  </a:cubicBezTo>
                  <a:cubicBezTo>
                    <a:pt x="61" y="128"/>
                    <a:pt x="60" y="114"/>
                    <a:pt x="68" y="92"/>
                  </a:cubicBezTo>
                  <a:cubicBezTo>
                    <a:pt x="73" y="77"/>
                    <a:pt x="88" y="60"/>
                    <a:pt x="88" y="44"/>
                  </a:cubicBezTo>
                  <a:cubicBezTo>
                    <a:pt x="88" y="19"/>
                    <a:pt x="68" y="0"/>
                    <a:pt x="44" y="0"/>
                  </a:cubicBezTo>
                  <a:close/>
                  <a:moveTo>
                    <a:pt x="55" y="109"/>
                  </a:moveTo>
                  <a:cubicBezTo>
                    <a:pt x="35" y="111"/>
                    <a:pt x="35" y="111"/>
                    <a:pt x="35" y="111"/>
                  </a:cubicBezTo>
                  <a:cubicBezTo>
                    <a:pt x="34" y="109"/>
                    <a:pt x="33" y="107"/>
                    <a:pt x="32" y="103"/>
                  </a:cubicBezTo>
                  <a:cubicBezTo>
                    <a:pt x="32" y="103"/>
                    <a:pt x="32" y="103"/>
                    <a:pt x="32" y="103"/>
                  </a:cubicBezTo>
                  <a:cubicBezTo>
                    <a:pt x="57" y="100"/>
                    <a:pt x="57" y="100"/>
                    <a:pt x="57" y="100"/>
                  </a:cubicBezTo>
                  <a:cubicBezTo>
                    <a:pt x="57" y="101"/>
                    <a:pt x="56" y="103"/>
                    <a:pt x="56" y="104"/>
                  </a:cubicBezTo>
                  <a:cubicBezTo>
                    <a:pt x="55" y="106"/>
                    <a:pt x="55" y="107"/>
                    <a:pt x="55" y="109"/>
                  </a:cubicBezTo>
                  <a:close/>
                  <a:moveTo>
                    <a:pt x="31" y="99"/>
                  </a:moveTo>
                  <a:cubicBezTo>
                    <a:pt x="30" y="97"/>
                    <a:pt x="30" y="94"/>
                    <a:pt x="29" y="92"/>
                  </a:cubicBezTo>
                  <a:cubicBezTo>
                    <a:pt x="60" y="92"/>
                    <a:pt x="60" y="92"/>
                    <a:pt x="60" y="92"/>
                  </a:cubicBezTo>
                  <a:cubicBezTo>
                    <a:pt x="59" y="93"/>
                    <a:pt x="59" y="95"/>
                    <a:pt x="58" y="96"/>
                  </a:cubicBezTo>
                  <a:lnTo>
                    <a:pt x="31" y="99"/>
                  </a:lnTo>
                  <a:close/>
                  <a:moveTo>
                    <a:pt x="44" y="120"/>
                  </a:moveTo>
                  <a:cubicBezTo>
                    <a:pt x="40" y="120"/>
                    <a:pt x="38" y="119"/>
                    <a:pt x="36" y="115"/>
                  </a:cubicBezTo>
                  <a:cubicBezTo>
                    <a:pt x="53" y="113"/>
                    <a:pt x="53" y="113"/>
                    <a:pt x="53" y="113"/>
                  </a:cubicBezTo>
                  <a:cubicBezTo>
                    <a:pt x="51" y="119"/>
                    <a:pt x="49" y="120"/>
                    <a:pt x="44" y="120"/>
                  </a:cubicBezTo>
                  <a:close/>
                  <a:moveTo>
                    <a:pt x="63" y="84"/>
                  </a:moveTo>
                  <a:cubicBezTo>
                    <a:pt x="26" y="84"/>
                    <a:pt x="26" y="84"/>
                    <a:pt x="26" y="84"/>
                  </a:cubicBezTo>
                  <a:cubicBezTo>
                    <a:pt x="24" y="79"/>
                    <a:pt x="21" y="75"/>
                    <a:pt x="19" y="71"/>
                  </a:cubicBezTo>
                  <a:cubicBezTo>
                    <a:pt x="14" y="62"/>
                    <a:pt x="8" y="52"/>
                    <a:pt x="8" y="44"/>
                  </a:cubicBezTo>
                  <a:cubicBezTo>
                    <a:pt x="8" y="24"/>
                    <a:pt x="24" y="8"/>
                    <a:pt x="44" y="8"/>
                  </a:cubicBezTo>
                  <a:cubicBezTo>
                    <a:pt x="64" y="8"/>
                    <a:pt x="80" y="24"/>
                    <a:pt x="80" y="44"/>
                  </a:cubicBezTo>
                  <a:cubicBezTo>
                    <a:pt x="80" y="52"/>
                    <a:pt x="75" y="62"/>
                    <a:pt x="70" y="71"/>
                  </a:cubicBezTo>
                  <a:cubicBezTo>
                    <a:pt x="67" y="75"/>
                    <a:pt x="65" y="80"/>
                    <a:pt x="63"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Freeform: Shape 30"/>
            <p:cNvSpPr>
              <a:spLocks/>
            </p:cNvSpPr>
            <p:nvPr/>
          </p:nvSpPr>
          <p:spPr bwMode="auto">
            <a:xfrm>
              <a:off x="4248748" y="3837235"/>
              <a:ext cx="96838" cy="98425"/>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23" name="组合 122"/>
          <p:cNvGrpSpPr/>
          <p:nvPr/>
        </p:nvGrpSpPr>
        <p:grpSpPr>
          <a:xfrm>
            <a:off x="5284697" y="1317738"/>
            <a:ext cx="2839326" cy="689200"/>
            <a:chOff x="6302885" y="1678126"/>
            <a:chExt cx="3785768" cy="918934"/>
          </a:xfrm>
        </p:grpSpPr>
        <p:sp>
          <p:nvSpPr>
            <p:cNvPr id="124" name="矩形 123"/>
            <p:cNvSpPr/>
            <p:nvPr/>
          </p:nvSpPr>
          <p:spPr>
            <a:xfrm>
              <a:off x="6302885" y="2030750"/>
              <a:ext cx="3785768" cy="566310"/>
            </a:xfrm>
            <a:prstGeom prst="rect">
              <a:avLst/>
            </a:prstGeom>
          </p:spPr>
          <p:txBody>
            <a:bodyPr wrap="square">
              <a:spAutoFit/>
              <a:scene3d>
                <a:camera prst="orthographicFront"/>
                <a:lightRig rig="threePt" dir="t"/>
              </a:scene3d>
              <a:sp3d contourW="12700"/>
            </a:bodyPr>
            <a:lstStyle/>
            <a:p>
              <a:pPr>
                <a:lnSpc>
                  <a:spcPct val="120000"/>
                </a:lnSpc>
              </a:pPr>
              <a:r>
                <a:rPr lang="zh-CN" altLang="en-US" sz="900" dirty="0">
                  <a:solidFill>
                    <a:schemeClr val="tx1">
                      <a:lumMod val="75000"/>
                      <a:lumOff val="25000"/>
                    </a:schemeClr>
                  </a:solidFill>
                </a:rPr>
                <a:t>用户可以在投影仪或者计算机上进行演示也可以将演示文稿打印出来制作成胶片</a:t>
              </a:r>
            </a:p>
          </p:txBody>
        </p:sp>
        <p:sp>
          <p:nvSpPr>
            <p:cNvPr id="125" name="矩形 124"/>
            <p:cNvSpPr/>
            <p:nvPr/>
          </p:nvSpPr>
          <p:spPr>
            <a:xfrm>
              <a:off x="6302885" y="1678126"/>
              <a:ext cx="2241975" cy="418576"/>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b="1" dirty="0">
                  <a:solidFill>
                    <a:schemeClr val="tx1">
                      <a:lumMod val="75000"/>
                      <a:lumOff val="25000"/>
                    </a:schemeClr>
                  </a:solidFill>
                </a:rPr>
                <a:t>标题文字添加</a:t>
              </a:r>
            </a:p>
          </p:txBody>
        </p:sp>
      </p:grpSp>
      <p:grpSp>
        <p:nvGrpSpPr>
          <p:cNvPr id="126" name="组合 125"/>
          <p:cNvGrpSpPr/>
          <p:nvPr/>
        </p:nvGrpSpPr>
        <p:grpSpPr>
          <a:xfrm>
            <a:off x="5284697" y="2129946"/>
            <a:ext cx="2839326" cy="689200"/>
            <a:chOff x="6302885" y="1678126"/>
            <a:chExt cx="3785768" cy="918934"/>
          </a:xfrm>
        </p:grpSpPr>
        <p:sp>
          <p:nvSpPr>
            <p:cNvPr id="127" name="矩形 126"/>
            <p:cNvSpPr/>
            <p:nvPr/>
          </p:nvSpPr>
          <p:spPr>
            <a:xfrm>
              <a:off x="6302885" y="2030750"/>
              <a:ext cx="3785768" cy="566310"/>
            </a:xfrm>
            <a:prstGeom prst="rect">
              <a:avLst/>
            </a:prstGeom>
          </p:spPr>
          <p:txBody>
            <a:bodyPr wrap="square">
              <a:spAutoFit/>
              <a:scene3d>
                <a:camera prst="orthographicFront"/>
                <a:lightRig rig="threePt" dir="t"/>
              </a:scene3d>
              <a:sp3d contourW="12700"/>
            </a:bodyPr>
            <a:lstStyle/>
            <a:p>
              <a:pPr>
                <a:lnSpc>
                  <a:spcPct val="120000"/>
                </a:lnSpc>
              </a:pPr>
              <a:r>
                <a:rPr lang="zh-CN" altLang="en-US" sz="900" dirty="0">
                  <a:solidFill>
                    <a:schemeClr val="tx1">
                      <a:lumMod val="75000"/>
                      <a:lumOff val="25000"/>
                    </a:schemeClr>
                  </a:solidFill>
                </a:rPr>
                <a:t>用户可以在投影仪或者计算机上进行演示也可以将演示文稿打印出来制作成胶片</a:t>
              </a:r>
            </a:p>
          </p:txBody>
        </p:sp>
        <p:sp>
          <p:nvSpPr>
            <p:cNvPr id="128" name="矩形 127"/>
            <p:cNvSpPr/>
            <p:nvPr/>
          </p:nvSpPr>
          <p:spPr>
            <a:xfrm>
              <a:off x="6302885" y="1678126"/>
              <a:ext cx="2241975" cy="418576"/>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b="1" dirty="0">
                  <a:solidFill>
                    <a:schemeClr val="tx1">
                      <a:lumMod val="75000"/>
                      <a:lumOff val="25000"/>
                    </a:schemeClr>
                  </a:solidFill>
                </a:rPr>
                <a:t>标题文字添加</a:t>
              </a:r>
            </a:p>
          </p:txBody>
        </p:sp>
      </p:grpSp>
      <p:grpSp>
        <p:nvGrpSpPr>
          <p:cNvPr id="129" name="组合 128"/>
          <p:cNvGrpSpPr/>
          <p:nvPr/>
        </p:nvGrpSpPr>
        <p:grpSpPr>
          <a:xfrm>
            <a:off x="5284697" y="2942155"/>
            <a:ext cx="2839326" cy="689200"/>
            <a:chOff x="6302885" y="1678126"/>
            <a:chExt cx="3785768" cy="918934"/>
          </a:xfrm>
        </p:grpSpPr>
        <p:sp>
          <p:nvSpPr>
            <p:cNvPr id="130" name="矩形 129"/>
            <p:cNvSpPr/>
            <p:nvPr/>
          </p:nvSpPr>
          <p:spPr>
            <a:xfrm>
              <a:off x="6302885" y="2030750"/>
              <a:ext cx="3785768" cy="566310"/>
            </a:xfrm>
            <a:prstGeom prst="rect">
              <a:avLst/>
            </a:prstGeom>
          </p:spPr>
          <p:txBody>
            <a:bodyPr wrap="square">
              <a:spAutoFit/>
              <a:scene3d>
                <a:camera prst="orthographicFront"/>
                <a:lightRig rig="threePt" dir="t"/>
              </a:scene3d>
              <a:sp3d contourW="12700"/>
            </a:bodyPr>
            <a:lstStyle/>
            <a:p>
              <a:pPr>
                <a:lnSpc>
                  <a:spcPct val="120000"/>
                </a:lnSpc>
              </a:pPr>
              <a:r>
                <a:rPr lang="zh-CN" altLang="en-US" sz="900" dirty="0">
                  <a:solidFill>
                    <a:schemeClr val="tx1">
                      <a:lumMod val="75000"/>
                      <a:lumOff val="25000"/>
                    </a:schemeClr>
                  </a:solidFill>
                </a:rPr>
                <a:t>用户可以在投影仪或者计算机上进行演示也可以将演示文稿打印出来制作成胶片</a:t>
              </a:r>
            </a:p>
          </p:txBody>
        </p:sp>
        <p:sp>
          <p:nvSpPr>
            <p:cNvPr id="131" name="矩形 130"/>
            <p:cNvSpPr/>
            <p:nvPr/>
          </p:nvSpPr>
          <p:spPr>
            <a:xfrm>
              <a:off x="6302885" y="1678126"/>
              <a:ext cx="2241975" cy="418576"/>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b="1" dirty="0">
                  <a:solidFill>
                    <a:schemeClr val="tx1">
                      <a:lumMod val="75000"/>
                      <a:lumOff val="25000"/>
                    </a:schemeClr>
                  </a:solidFill>
                </a:rPr>
                <a:t>标题文字添加</a:t>
              </a:r>
            </a:p>
          </p:txBody>
        </p:sp>
      </p:grpSp>
      <p:grpSp>
        <p:nvGrpSpPr>
          <p:cNvPr id="132" name="组合 131"/>
          <p:cNvGrpSpPr/>
          <p:nvPr/>
        </p:nvGrpSpPr>
        <p:grpSpPr>
          <a:xfrm>
            <a:off x="5284697" y="3754363"/>
            <a:ext cx="2839326" cy="689200"/>
            <a:chOff x="6302885" y="1678126"/>
            <a:chExt cx="3785768" cy="918934"/>
          </a:xfrm>
        </p:grpSpPr>
        <p:sp>
          <p:nvSpPr>
            <p:cNvPr id="133" name="矩形 132"/>
            <p:cNvSpPr/>
            <p:nvPr/>
          </p:nvSpPr>
          <p:spPr>
            <a:xfrm>
              <a:off x="6302885" y="2030750"/>
              <a:ext cx="3785768" cy="566310"/>
            </a:xfrm>
            <a:prstGeom prst="rect">
              <a:avLst/>
            </a:prstGeom>
          </p:spPr>
          <p:txBody>
            <a:bodyPr wrap="square">
              <a:spAutoFit/>
              <a:scene3d>
                <a:camera prst="orthographicFront"/>
                <a:lightRig rig="threePt" dir="t"/>
              </a:scene3d>
              <a:sp3d contourW="12700"/>
            </a:bodyPr>
            <a:lstStyle/>
            <a:p>
              <a:pPr>
                <a:lnSpc>
                  <a:spcPct val="120000"/>
                </a:lnSpc>
              </a:pPr>
              <a:r>
                <a:rPr lang="zh-CN" altLang="en-US" sz="900" dirty="0">
                  <a:solidFill>
                    <a:schemeClr val="tx1">
                      <a:lumMod val="75000"/>
                      <a:lumOff val="25000"/>
                    </a:schemeClr>
                  </a:solidFill>
                </a:rPr>
                <a:t>用户可以在投影仪或者计算机上进行演示也可以将演示文稿打印出来制作成胶片</a:t>
              </a:r>
            </a:p>
          </p:txBody>
        </p:sp>
        <p:sp>
          <p:nvSpPr>
            <p:cNvPr id="134" name="矩形 133"/>
            <p:cNvSpPr/>
            <p:nvPr/>
          </p:nvSpPr>
          <p:spPr>
            <a:xfrm>
              <a:off x="6302885" y="1678126"/>
              <a:ext cx="2241975" cy="418576"/>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b="1" dirty="0">
                  <a:solidFill>
                    <a:schemeClr val="tx1">
                      <a:lumMod val="75000"/>
                      <a:lumOff val="25000"/>
                    </a:schemeClr>
                  </a:solidFill>
                </a:rPr>
                <a:t>标题文字添加</a:t>
              </a:r>
            </a:p>
          </p:txBody>
        </p:sp>
      </p:grpSp>
    </p:spTree>
    <p:extLst>
      <p:ext uri="{BB962C8B-B14F-4D97-AF65-F5344CB8AC3E}">
        <p14:creationId xmlns:p14="http://schemas.microsoft.com/office/powerpoint/2010/main" val="1450888426"/>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6"/>
                                            </p:tgtEl>
                                            <p:attrNameLst>
                                              <p:attrName>style.visibility</p:attrName>
                                            </p:attrNameLst>
                                          </p:cBhvr>
                                          <p:to>
                                            <p:strVal val="visible"/>
                                          </p:to>
                                        </p:set>
                                        <p:anim calcmode="lin" valueType="num">
                                          <p:cBhvr>
                                            <p:cTn id="7" dur="500" fill="hold"/>
                                            <p:tgtEl>
                                              <p:spTgt spid="96"/>
                                            </p:tgtEl>
                                            <p:attrNameLst>
                                              <p:attrName>ppt_w</p:attrName>
                                            </p:attrNameLst>
                                          </p:cBhvr>
                                          <p:tavLst>
                                            <p:tav tm="0">
                                              <p:val>
                                                <p:fltVal val="0"/>
                                              </p:val>
                                            </p:tav>
                                            <p:tav tm="100000">
                                              <p:val>
                                                <p:strVal val="#ppt_w"/>
                                              </p:val>
                                            </p:tav>
                                          </p:tavLst>
                                        </p:anim>
                                        <p:anim calcmode="lin" valueType="num">
                                          <p:cBhvr>
                                            <p:cTn id="8" dur="500" fill="hold"/>
                                            <p:tgtEl>
                                              <p:spTgt spid="96"/>
                                            </p:tgtEl>
                                            <p:attrNameLst>
                                              <p:attrName>ppt_h</p:attrName>
                                            </p:attrNameLst>
                                          </p:cBhvr>
                                          <p:tavLst>
                                            <p:tav tm="0">
                                              <p:val>
                                                <p:fltVal val="0"/>
                                              </p:val>
                                            </p:tav>
                                            <p:tav tm="100000">
                                              <p:val>
                                                <p:strVal val="#ppt_h"/>
                                              </p:val>
                                            </p:tav>
                                          </p:tavLst>
                                        </p:anim>
                                        <p:animEffect transition="in" filter="fade">
                                          <p:cBhvr>
                                            <p:cTn id="9" dur="500"/>
                                            <p:tgtEl>
                                              <p:spTgt spid="96"/>
                                            </p:tgtEl>
                                          </p:cBhvr>
                                        </p:animEffect>
                                      </p:childTnLst>
                                    </p:cTn>
                                  </p:par>
                                </p:childTnLst>
                              </p:cTn>
                            </p:par>
                            <p:par>
                              <p:cTn id="10" fill="hold">
                                <p:stCondLst>
                                  <p:cond delay="500"/>
                                </p:stCondLst>
                                <p:childTnLst>
                                  <p:par>
                                    <p:cTn id="11" presetID="2" presetClass="entr" presetSubtype="4" fill="hold" nodeType="afterEffect">
                                      <p:stCondLst>
                                        <p:cond delay="0"/>
                                      </p:stCondLst>
                                      <p:childTnLst>
                                        <p:set>
                                          <p:cBhvr>
                                            <p:cTn id="12" dur="1" fill="hold">
                                              <p:stCondLst>
                                                <p:cond delay="0"/>
                                              </p:stCondLst>
                                            </p:cTn>
                                            <p:tgtEl>
                                              <p:spTgt spid="112"/>
                                            </p:tgtEl>
                                            <p:attrNameLst>
                                              <p:attrName>style.visibility</p:attrName>
                                            </p:attrNameLst>
                                          </p:cBhvr>
                                          <p:to>
                                            <p:strVal val="visible"/>
                                          </p:to>
                                        </p:set>
                                        <p:anim calcmode="lin" valueType="num">
                                          <p:cBhvr additive="base">
                                            <p:cTn id="13" dur="500" fill="hold"/>
                                            <p:tgtEl>
                                              <p:spTgt spid="112"/>
                                            </p:tgtEl>
                                            <p:attrNameLst>
                                              <p:attrName>ppt_x</p:attrName>
                                            </p:attrNameLst>
                                          </p:cBhvr>
                                          <p:tavLst>
                                            <p:tav tm="0">
                                              <p:val>
                                                <p:strVal val="#ppt_x"/>
                                              </p:val>
                                            </p:tav>
                                            <p:tav tm="100000">
                                              <p:val>
                                                <p:strVal val="#ppt_x"/>
                                              </p:val>
                                            </p:tav>
                                          </p:tavLst>
                                        </p:anim>
                                        <p:anim calcmode="lin" valueType="num">
                                          <p:cBhvr additive="base">
                                            <p:cTn id="14" dur="500" fill="hold"/>
                                            <p:tgtEl>
                                              <p:spTgt spid="112"/>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15"/>
                                            </p:tgtEl>
                                            <p:attrNameLst>
                                              <p:attrName>style.visibility</p:attrName>
                                            </p:attrNameLst>
                                          </p:cBhvr>
                                          <p:to>
                                            <p:strVal val="visible"/>
                                          </p:to>
                                        </p:set>
                                        <p:anim calcmode="lin" valueType="num">
                                          <p:cBhvr additive="base">
                                            <p:cTn id="17" dur="500" fill="hold"/>
                                            <p:tgtEl>
                                              <p:spTgt spid="115"/>
                                            </p:tgtEl>
                                            <p:attrNameLst>
                                              <p:attrName>ppt_x</p:attrName>
                                            </p:attrNameLst>
                                          </p:cBhvr>
                                          <p:tavLst>
                                            <p:tav tm="0">
                                              <p:val>
                                                <p:strVal val="#ppt_x"/>
                                              </p:val>
                                            </p:tav>
                                            <p:tav tm="100000">
                                              <p:val>
                                                <p:strVal val="#ppt_x"/>
                                              </p:val>
                                            </p:tav>
                                          </p:tavLst>
                                        </p:anim>
                                        <p:anim calcmode="lin" valueType="num">
                                          <p:cBhvr additive="base">
                                            <p:cTn id="18" dur="500" fill="hold"/>
                                            <p:tgtEl>
                                              <p:spTgt spid="11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9"/>
                                            </p:tgtEl>
                                            <p:attrNameLst>
                                              <p:attrName>style.visibility</p:attrName>
                                            </p:attrNameLst>
                                          </p:cBhvr>
                                          <p:to>
                                            <p:strVal val="visible"/>
                                          </p:to>
                                        </p:set>
                                        <p:anim calcmode="lin" valueType="num">
                                          <p:cBhvr additive="base">
                                            <p:cTn id="21" dur="500" fill="hold"/>
                                            <p:tgtEl>
                                              <p:spTgt spid="119"/>
                                            </p:tgtEl>
                                            <p:attrNameLst>
                                              <p:attrName>ppt_x</p:attrName>
                                            </p:attrNameLst>
                                          </p:cBhvr>
                                          <p:tavLst>
                                            <p:tav tm="0">
                                              <p:val>
                                                <p:strVal val="#ppt_x"/>
                                              </p:val>
                                            </p:tav>
                                            <p:tav tm="100000">
                                              <p:val>
                                                <p:strVal val="#ppt_x"/>
                                              </p:val>
                                            </p:tav>
                                          </p:tavLst>
                                        </p:anim>
                                        <p:anim calcmode="lin" valueType="num">
                                          <p:cBhvr additive="base">
                                            <p:cTn id="22" dur="500" fill="hold"/>
                                            <p:tgtEl>
                                              <p:spTgt spid="11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20"/>
                                            </p:tgtEl>
                                            <p:attrNameLst>
                                              <p:attrName>style.visibility</p:attrName>
                                            </p:attrNameLst>
                                          </p:cBhvr>
                                          <p:to>
                                            <p:strVal val="visible"/>
                                          </p:to>
                                        </p:set>
                                        <p:anim calcmode="lin" valueType="num">
                                          <p:cBhvr additive="base">
                                            <p:cTn id="25" dur="500" fill="hold"/>
                                            <p:tgtEl>
                                              <p:spTgt spid="120"/>
                                            </p:tgtEl>
                                            <p:attrNameLst>
                                              <p:attrName>ppt_x</p:attrName>
                                            </p:attrNameLst>
                                          </p:cBhvr>
                                          <p:tavLst>
                                            <p:tav tm="0">
                                              <p:val>
                                                <p:strVal val="#ppt_x"/>
                                              </p:val>
                                            </p:tav>
                                            <p:tav tm="100000">
                                              <p:val>
                                                <p:strVal val="#ppt_x"/>
                                              </p:val>
                                            </p:tav>
                                          </p:tavLst>
                                        </p:anim>
                                        <p:anim calcmode="lin" valueType="num">
                                          <p:cBhvr additive="base">
                                            <p:cTn id="26" dur="500" fill="hold"/>
                                            <p:tgtEl>
                                              <p:spTgt spid="120"/>
                                            </p:tgtEl>
                                            <p:attrNameLst>
                                              <p:attrName>ppt_y</p:attrName>
                                            </p:attrNameLst>
                                          </p:cBhvr>
                                          <p:tavLst>
                                            <p:tav tm="0">
                                              <p:val>
                                                <p:strVal val="1+#ppt_h/2"/>
                                              </p:val>
                                            </p:tav>
                                            <p:tav tm="100000">
                                              <p:val>
                                                <p:strVal val="#ppt_y"/>
                                              </p:val>
                                            </p:tav>
                                          </p:tavLst>
                                        </p:anim>
                                      </p:childTnLst>
                                    </p:cTn>
                                  </p:par>
                                </p:childTnLst>
                              </p:cTn>
                            </p:par>
                            <p:par>
                              <p:cTn id="27" fill="hold">
                                <p:stCondLst>
                                  <p:cond delay="1000"/>
                                </p:stCondLst>
                                <p:childTnLst>
                                  <p:par>
                                    <p:cTn id="28" presetID="2" presetClass="entr" presetSubtype="1" fill="hold" nodeType="afterEffect" p14:presetBounceEnd="60000">
                                      <p:stCondLst>
                                        <p:cond delay="0"/>
                                      </p:stCondLst>
                                      <p:childTnLst>
                                        <p:set>
                                          <p:cBhvr>
                                            <p:cTn id="29" dur="1" fill="hold">
                                              <p:stCondLst>
                                                <p:cond delay="0"/>
                                              </p:stCondLst>
                                            </p:cTn>
                                            <p:tgtEl>
                                              <p:spTgt spid="123"/>
                                            </p:tgtEl>
                                            <p:attrNameLst>
                                              <p:attrName>style.visibility</p:attrName>
                                            </p:attrNameLst>
                                          </p:cBhvr>
                                          <p:to>
                                            <p:strVal val="visible"/>
                                          </p:to>
                                        </p:set>
                                        <p:anim calcmode="lin" valueType="num" p14:bounceEnd="60000">
                                          <p:cBhvr additive="base">
                                            <p:cTn id="30" dur="1000" fill="hold"/>
                                            <p:tgtEl>
                                              <p:spTgt spid="123"/>
                                            </p:tgtEl>
                                            <p:attrNameLst>
                                              <p:attrName>ppt_x</p:attrName>
                                            </p:attrNameLst>
                                          </p:cBhvr>
                                          <p:tavLst>
                                            <p:tav tm="0">
                                              <p:val>
                                                <p:strVal val="#ppt_x"/>
                                              </p:val>
                                            </p:tav>
                                            <p:tav tm="100000">
                                              <p:val>
                                                <p:strVal val="#ppt_x"/>
                                              </p:val>
                                            </p:tav>
                                          </p:tavLst>
                                        </p:anim>
                                        <p:anim calcmode="lin" valueType="num" p14:bounceEnd="60000">
                                          <p:cBhvr additive="base">
                                            <p:cTn id="31" dur="1000" fill="hold"/>
                                            <p:tgtEl>
                                              <p:spTgt spid="123"/>
                                            </p:tgtEl>
                                            <p:attrNameLst>
                                              <p:attrName>ppt_y</p:attrName>
                                            </p:attrNameLst>
                                          </p:cBhvr>
                                          <p:tavLst>
                                            <p:tav tm="0">
                                              <p:val>
                                                <p:strVal val="0-#ppt_h/2"/>
                                              </p:val>
                                            </p:tav>
                                            <p:tav tm="100000">
                                              <p:val>
                                                <p:strVal val="#ppt_y"/>
                                              </p:val>
                                            </p:tav>
                                          </p:tavLst>
                                        </p:anim>
                                      </p:childTnLst>
                                    </p:cTn>
                                  </p:par>
                                  <p:par>
                                    <p:cTn id="32" presetID="2" presetClass="entr" presetSubtype="1" fill="hold" nodeType="withEffect" p14:presetBounceEnd="60000">
                                      <p:stCondLst>
                                        <p:cond delay="0"/>
                                      </p:stCondLst>
                                      <p:childTnLst>
                                        <p:set>
                                          <p:cBhvr>
                                            <p:cTn id="33" dur="1" fill="hold">
                                              <p:stCondLst>
                                                <p:cond delay="0"/>
                                              </p:stCondLst>
                                            </p:cTn>
                                            <p:tgtEl>
                                              <p:spTgt spid="126"/>
                                            </p:tgtEl>
                                            <p:attrNameLst>
                                              <p:attrName>style.visibility</p:attrName>
                                            </p:attrNameLst>
                                          </p:cBhvr>
                                          <p:to>
                                            <p:strVal val="visible"/>
                                          </p:to>
                                        </p:set>
                                        <p:anim calcmode="lin" valueType="num" p14:bounceEnd="60000">
                                          <p:cBhvr additive="base">
                                            <p:cTn id="34" dur="1000" fill="hold"/>
                                            <p:tgtEl>
                                              <p:spTgt spid="126"/>
                                            </p:tgtEl>
                                            <p:attrNameLst>
                                              <p:attrName>ppt_x</p:attrName>
                                            </p:attrNameLst>
                                          </p:cBhvr>
                                          <p:tavLst>
                                            <p:tav tm="0">
                                              <p:val>
                                                <p:strVal val="#ppt_x"/>
                                              </p:val>
                                            </p:tav>
                                            <p:tav tm="100000">
                                              <p:val>
                                                <p:strVal val="#ppt_x"/>
                                              </p:val>
                                            </p:tav>
                                          </p:tavLst>
                                        </p:anim>
                                        <p:anim calcmode="lin" valueType="num" p14:bounceEnd="60000">
                                          <p:cBhvr additive="base">
                                            <p:cTn id="35" dur="1000" fill="hold"/>
                                            <p:tgtEl>
                                              <p:spTgt spid="126"/>
                                            </p:tgtEl>
                                            <p:attrNameLst>
                                              <p:attrName>ppt_y</p:attrName>
                                            </p:attrNameLst>
                                          </p:cBhvr>
                                          <p:tavLst>
                                            <p:tav tm="0">
                                              <p:val>
                                                <p:strVal val="0-#ppt_h/2"/>
                                              </p:val>
                                            </p:tav>
                                            <p:tav tm="100000">
                                              <p:val>
                                                <p:strVal val="#ppt_y"/>
                                              </p:val>
                                            </p:tav>
                                          </p:tavLst>
                                        </p:anim>
                                      </p:childTnLst>
                                    </p:cTn>
                                  </p:par>
                                  <p:par>
                                    <p:cTn id="36" presetID="2" presetClass="entr" presetSubtype="1" fill="hold" nodeType="withEffect" p14:presetBounceEnd="60000">
                                      <p:stCondLst>
                                        <p:cond delay="0"/>
                                      </p:stCondLst>
                                      <p:childTnLst>
                                        <p:set>
                                          <p:cBhvr>
                                            <p:cTn id="37" dur="1" fill="hold">
                                              <p:stCondLst>
                                                <p:cond delay="0"/>
                                              </p:stCondLst>
                                            </p:cTn>
                                            <p:tgtEl>
                                              <p:spTgt spid="129"/>
                                            </p:tgtEl>
                                            <p:attrNameLst>
                                              <p:attrName>style.visibility</p:attrName>
                                            </p:attrNameLst>
                                          </p:cBhvr>
                                          <p:to>
                                            <p:strVal val="visible"/>
                                          </p:to>
                                        </p:set>
                                        <p:anim calcmode="lin" valueType="num" p14:bounceEnd="60000">
                                          <p:cBhvr additive="base">
                                            <p:cTn id="38" dur="1000" fill="hold"/>
                                            <p:tgtEl>
                                              <p:spTgt spid="129"/>
                                            </p:tgtEl>
                                            <p:attrNameLst>
                                              <p:attrName>ppt_x</p:attrName>
                                            </p:attrNameLst>
                                          </p:cBhvr>
                                          <p:tavLst>
                                            <p:tav tm="0">
                                              <p:val>
                                                <p:strVal val="#ppt_x"/>
                                              </p:val>
                                            </p:tav>
                                            <p:tav tm="100000">
                                              <p:val>
                                                <p:strVal val="#ppt_x"/>
                                              </p:val>
                                            </p:tav>
                                          </p:tavLst>
                                        </p:anim>
                                        <p:anim calcmode="lin" valueType="num" p14:bounceEnd="60000">
                                          <p:cBhvr additive="base">
                                            <p:cTn id="39" dur="1000" fill="hold"/>
                                            <p:tgtEl>
                                              <p:spTgt spid="129"/>
                                            </p:tgtEl>
                                            <p:attrNameLst>
                                              <p:attrName>ppt_y</p:attrName>
                                            </p:attrNameLst>
                                          </p:cBhvr>
                                          <p:tavLst>
                                            <p:tav tm="0">
                                              <p:val>
                                                <p:strVal val="0-#ppt_h/2"/>
                                              </p:val>
                                            </p:tav>
                                            <p:tav tm="100000">
                                              <p:val>
                                                <p:strVal val="#ppt_y"/>
                                              </p:val>
                                            </p:tav>
                                          </p:tavLst>
                                        </p:anim>
                                      </p:childTnLst>
                                    </p:cTn>
                                  </p:par>
                                  <p:par>
                                    <p:cTn id="40" presetID="2" presetClass="entr" presetSubtype="1" fill="hold" nodeType="withEffect" p14:presetBounceEnd="60000">
                                      <p:stCondLst>
                                        <p:cond delay="0"/>
                                      </p:stCondLst>
                                      <p:childTnLst>
                                        <p:set>
                                          <p:cBhvr>
                                            <p:cTn id="41" dur="1" fill="hold">
                                              <p:stCondLst>
                                                <p:cond delay="0"/>
                                              </p:stCondLst>
                                            </p:cTn>
                                            <p:tgtEl>
                                              <p:spTgt spid="132"/>
                                            </p:tgtEl>
                                            <p:attrNameLst>
                                              <p:attrName>style.visibility</p:attrName>
                                            </p:attrNameLst>
                                          </p:cBhvr>
                                          <p:to>
                                            <p:strVal val="visible"/>
                                          </p:to>
                                        </p:set>
                                        <p:anim calcmode="lin" valueType="num" p14:bounceEnd="60000">
                                          <p:cBhvr additive="base">
                                            <p:cTn id="42" dur="1000" fill="hold"/>
                                            <p:tgtEl>
                                              <p:spTgt spid="132"/>
                                            </p:tgtEl>
                                            <p:attrNameLst>
                                              <p:attrName>ppt_x</p:attrName>
                                            </p:attrNameLst>
                                          </p:cBhvr>
                                          <p:tavLst>
                                            <p:tav tm="0">
                                              <p:val>
                                                <p:strVal val="#ppt_x"/>
                                              </p:val>
                                            </p:tav>
                                            <p:tav tm="100000">
                                              <p:val>
                                                <p:strVal val="#ppt_x"/>
                                              </p:val>
                                            </p:tav>
                                          </p:tavLst>
                                        </p:anim>
                                        <p:anim calcmode="lin" valueType="num" p14:bounceEnd="60000">
                                          <p:cBhvr additive="base">
                                            <p:cTn id="43" dur="1000" fill="hold"/>
                                            <p:tgtEl>
                                              <p:spTgt spid="1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6"/>
                                            </p:tgtEl>
                                            <p:attrNameLst>
                                              <p:attrName>style.visibility</p:attrName>
                                            </p:attrNameLst>
                                          </p:cBhvr>
                                          <p:to>
                                            <p:strVal val="visible"/>
                                          </p:to>
                                        </p:set>
                                        <p:anim calcmode="lin" valueType="num">
                                          <p:cBhvr>
                                            <p:cTn id="7" dur="500" fill="hold"/>
                                            <p:tgtEl>
                                              <p:spTgt spid="96"/>
                                            </p:tgtEl>
                                            <p:attrNameLst>
                                              <p:attrName>ppt_w</p:attrName>
                                            </p:attrNameLst>
                                          </p:cBhvr>
                                          <p:tavLst>
                                            <p:tav tm="0">
                                              <p:val>
                                                <p:fltVal val="0"/>
                                              </p:val>
                                            </p:tav>
                                            <p:tav tm="100000">
                                              <p:val>
                                                <p:strVal val="#ppt_w"/>
                                              </p:val>
                                            </p:tav>
                                          </p:tavLst>
                                        </p:anim>
                                        <p:anim calcmode="lin" valueType="num">
                                          <p:cBhvr>
                                            <p:cTn id="8" dur="500" fill="hold"/>
                                            <p:tgtEl>
                                              <p:spTgt spid="96"/>
                                            </p:tgtEl>
                                            <p:attrNameLst>
                                              <p:attrName>ppt_h</p:attrName>
                                            </p:attrNameLst>
                                          </p:cBhvr>
                                          <p:tavLst>
                                            <p:tav tm="0">
                                              <p:val>
                                                <p:fltVal val="0"/>
                                              </p:val>
                                            </p:tav>
                                            <p:tav tm="100000">
                                              <p:val>
                                                <p:strVal val="#ppt_h"/>
                                              </p:val>
                                            </p:tav>
                                          </p:tavLst>
                                        </p:anim>
                                        <p:animEffect transition="in" filter="fade">
                                          <p:cBhvr>
                                            <p:cTn id="9" dur="500"/>
                                            <p:tgtEl>
                                              <p:spTgt spid="96"/>
                                            </p:tgtEl>
                                          </p:cBhvr>
                                        </p:animEffect>
                                      </p:childTnLst>
                                    </p:cTn>
                                  </p:par>
                                </p:childTnLst>
                              </p:cTn>
                            </p:par>
                            <p:par>
                              <p:cTn id="10" fill="hold">
                                <p:stCondLst>
                                  <p:cond delay="500"/>
                                </p:stCondLst>
                                <p:childTnLst>
                                  <p:par>
                                    <p:cTn id="11" presetID="2" presetClass="entr" presetSubtype="4" fill="hold" nodeType="afterEffect">
                                      <p:stCondLst>
                                        <p:cond delay="0"/>
                                      </p:stCondLst>
                                      <p:childTnLst>
                                        <p:set>
                                          <p:cBhvr>
                                            <p:cTn id="12" dur="1" fill="hold">
                                              <p:stCondLst>
                                                <p:cond delay="0"/>
                                              </p:stCondLst>
                                            </p:cTn>
                                            <p:tgtEl>
                                              <p:spTgt spid="112"/>
                                            </p:tgtEl>
                                            <p:attrNameLst>
                                              <p:attrName>style.visibility</p:attrName>
                                            </p:attrNameLst>
                                          </p:cBhvr>
                                          <p:to>
                                            <p:strVal val="visible"/>
                                          </p:to>
                                        </p:set>
                                        <p:anim calcmode="lin" valueType="num">
                                          <p:cBhvr additive="base">
                                            <p:cTn id="13" dur="500" fill="hold"/>
                                            <p:tgtEl>
                                              <p:spTgt spid="112"/>
                                            </p:tgtEl>
                                            <p:attrNameLst>
                                              <p:attrName>ppt_x</p:attrName>
                                            </p:attrNameLst>
                                          </p:cBhvr>
                                          <p:tavLst>
                                            <p:tav tm="0">
                                              <p:val>
                                                <p:strVal val="#ppt_x"/>
                                              </p:val>
                                            </p:tav>
                                            <p:tav tm="100000">
                                              <p:val>
                                                <p:strVal val="#ppt_x"/>
                                              </p:val>
                                            </p:tav>
                                          </p:tavLst>
                                        </p:anim>
                                        <p:anim calcmode="lin" valueType="num">
                                          <p:cBhvr additive="base">
                                            <p:cTn id="14" dur="500" fill="hold"/>
                                            <p:tgtEl>
                                              <p:spTgt spid="112"/>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15"/>
                                            </p:tgtEl>
                                            <p:attrNameLst>
                                              <p:attrName>style.visibility</p:attrName>
                                            </p:attrNameLst>
                                          </p:cBhvr>
                                          <p:to>
                                            <p:strVal val="visible"/>
                                          </p:to>
                                        </p:set>
                                        <p:anim calcmode="lin" valueType="num">
                                          <p:cBhvr additive="base">
                                            <p:cTn id="17" dur="500" fill="hold"/>
                                            <p:tgtEl>
                                              <p:spTgt spid="115"/>
                                            </p:tgtEl>
                                            <p:attrNameLst>
                                              <p:attrName>ppt_x</p:attrName>
                                            </p:attrNameLst>
                                          </p:cBhvr>
                                          <p:tavLst>
                                            <p:tav tm="0">
                                              <p:val>
                                                <p:strVal val="#ppt_x"/>
                                              </p:val>
                                            </p:tav>
                                            <p:tav tm="100000">
                                              <p:val>
                                                <p:strVal val="#ppt_x"/>
                                              </p:val>
                                            </p:tav>
                                          </p:tavLst>
                                        </p:anim>
                                        <p:anim calcmode="lin" valueType="num">
                                          <p:cBhvr additive="base">
                                            <p:cTn id="18" dur="500" fill="hold"/>
                                            <p:tgtEl>
                                              <p:spTgt spid="11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9"/>
                                            </p:tgtEl>
                                            <p:attrNameLst>
                                              <p:attrName>style.visibility</p:attrName>
                                            </p:attrNameLst>
                                          </p:cBhvr>
                                          <p:to>
                                            <p:strVal val="visible"/>
                                          </p:to>
                                        </p:set>
                                        <p:anim calcmode="lin" valueType="num">
                                          <p:cBhvr additive="base">
                                            <p:cTn id="21" dur="500" fill="hold"/>
                                            <p:tgtEl>
                                              <p:spTgt spid="119"/>
                                            </p:tgtEl>
                                            <p:attrNameLst>
                                              <p:attrName>ppt_x</p:attrName>
                                            </p:attrNameLst>
                                          </p:cBhvr>
                                          <p:tavLst>
                                            <p:tav tm="0">
                                              <p:val>
                                                <p:strVal val="#ppt_x"/>
                                              </p:val>
                                            </p:tav>
                                            <p:tav tm="100000">
                                              <p:val>
                                                <p:strVal val="#ppt_x"/>
                                              </p:val>
                                            </p:tav>
                                          </p:tavLst>
                                        </p:anim>
                                        <p:anim calcmode="lin" valueType="num">
                                          <p:cBhvr additive="base">
                                            <p:cTn id="22" dur="500" fill="hold"/>
                                            <p:tgtEl>
                                              <p:spTgt spid="11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20"/>
                                            </p:tgtEl>
                                            <p:attrNameLst>
                                              <p:attrName>style.visibility</p:attrName>
                                            </p:attrNameLst>
                                          </p:cBhvr>
                                          <p:to>
                                            <p:strVal val="visible"/>
                                          </p:to>
                                        </p:set>
                                        <p:anim calcmode="lin" valueType="num">
                                          <p:cBhvr additive="base">
                                            <p:cTn id="25" dur="500" fill="hold"/>
                                            <p:tgtEl>
                                              <p:spTgt spid="120"/>
                                            </p:tgtEl>
                                            <p:attrNameLst>
                                              <p:attrName>ppt_x</p:attrName>
                                            </p:attrNameLst>
                                          </p:cBhvr>
                                          <p:tavLst>
                                            <p:tav tm="0">
                                              <p:val>
                                                <p:strVal val="#ppt_x"/>
                                              </p:val>
                                            </p:tav>
                                            <p:tav tm="100000">
                                              <p:val>
                                                <p:strVal val="#ppt_x"/>
                                              </p:val>
                                            </p:tav>
                                          </p:tavLst>
                                        </p:anim>
                                        <p:anim calcmode="lin" valueType="num">
                                          <p:cBhvr additive="base">
                                            <p:cTn id="26" dur="500" fill="hold"/>
                                            <p:tgtEl>
                                              <p:spTgt spid="120"/>
                                            </p:tgtEl>
                                            <p:attrNameLst>
                                              <p:attrName>ppt_y</p:attrName>
                                            </p:attrNameLst>
                                          </p:cBhvr>
                                          <p:tavLst>
                                            <p:tav tm="0">
                                              <p:val>
                                                <p:strVal val="1+#ppt_h/2"/>
                                              </p:val>
                                            </p:tav>
                                            <p:tav tm="100000">
                                              <p:val>
                                                <p:strVal val="#ppt_y"/>
                                              </p:val>
                                            </p:tav>
                                          </p:tavLst>
                                        </p:anim>
                                      </p:childTnLst>
                                    </p:cTn>
                                  </p:par>
                                </p:childTnLst>
                              </p:cTn>
                            </p:par>
                            <p:par>
                              <p:cTn id="27" fill="hold">
                                <p:stCondLst>
                                  <p:cond delay="1000"/>
                                </p:stCondLst>
                                <p:childTnLst>
                                  <p:par>
                                    <p:cTn id="28" presetID="2" presetClass="entr" presetSubtype="1" fill="hold" nodeType="afterEffect">
                                      <p:stCondLst>
                                        <p:cond delay="0"/>
                                      </p:stCondLst>
                                      <p:childTnLst>
                                        <p:set>
                                          <p:cBhvr>
                                            <p:cTn id="29" dur="1" fill="hold">
                                              <p:stCondLst>
                                                <p:cond delay="0"/>
                                              </p:stCondLst>
                                            </p:cTn>
                                            <p:tgtEl>
                                              <p:spTgt spid="123"/>
                                            </p:tgtEl>
                                            <p:attrNameLst>
                                              <p:attrName>style.visibility</p:attrName>
                                            </p:attrNameLst>
                                          </p:cBhvr>
                                          <p:to>
                                            <p:strVal val="visible"/>
                                          </p:to>
                                        </p:set>
                                        <p:anim calcmode="lin" valueType="num">
                                          <p:cBhvr additive="base">
                                            <p:cTn id="30" dur="1000" fill="hold"/>
                                            <p:tgtEl>
                                              <p:spTgt spid="123"/>
                                            </p:tgtEl>
                                            <p:attrNameLst>
                                              <p:attrName>ppt_x</p:attrName>
                                            </p:attrNameLst>
                                          </p:cBhvr>
                                          <p:tavLst>
                                            <p:tav tm="0">
                                              <p:val>
                                                <p:strVal val="#ppt_x"/>
                                              </p:val>
                                            </p:tav>
                                            <p:tav tm="100000">
                                              <p:val>
                                                <p:strVal val="#ppt_x"/>
                                              </p:val>
                                            </p:tav>
                                          </p:tavLst>
                                        </p:anim>
                                        <p:anim calcmode="lin" valueType="num">
                                          <p:cBhvr additive="base">
                                            <p:cTn id="31" dur="1000" fill="hold"/>
                                            <p:tgtEl>
                                              <p:spTgt spid="123"/>
                                            </p:tgtEl>
                                            <p:attrNameLst>
                                              <p:attrName>ppt_y</p:attrName>
                                            </p:attrNameLst>
                                          </p:cBhvr>
                                          <p:tavLst>
                                            <p:tav tm="0">
                                              <p:val>
                                                <p:strVal val="0-#ppt_h/2"/>
                                              </p:val>
                                            </p:tav>
                                            <p:tav tm="100000">
                                              <p:val>
                                                <p:strVal val="#ppt_y"/>
                                              </p:val>
                                            </p:tav>
                                          </p:tavLst>
                                        </p:anim>
                                      </p:childTnLst>
                                    </p:cTn>
                                  </p:par>
                                  <p:par>
                                    <p:cTn id="32" presetID="2" presetClass="entr" presetSubtype="1" fill="hold" nodeType="withEffect">
                                      <p:stCondLst>
                                        <p:cond delay="0"/>
                                      </p:stCondLst>
                                      <p:childTnLst>
                                        <p:set>
                                          <p:cBhvr>
                                            <p:cTn id="33" dur="1" fill="hold">
                                              <p:stCondLst>
                                                <p:cond delay="0"/>
                                              </p:stCondLst>
                                            </p:cTn>
                                            <p:tgtEl>
                                              <p:spTgt spid="126"/>
                                            </p:tgtEl>
                                            <p:attrNameLst>
                                              <p:attrName>style.visibility</p:attrName>
                                            </p:attrNameLst>
                                          </p:cBhvr>
                                          <p:to>
                                            <p:strVal val="visible"/>
                                          </p:to>
                                        </p:set>
                                        <p:anim calcmode="lin" valueType="num">
                                          <p:cBhvr additive="base">
                                            <p:cTn id="34" dur="1000" fill="hold"/>
                                            <p:tgtEl>
                                              <p:spTgt spid="126"/>
                                            </p:tgtEl>
                                            <p:attrNameLst>
                                              <p:attrName>ppt_x</p:attrName>
                                            </p:attrNameLst>
                                          </p:cBhvr>
                                          <p:tavLst>
                                            <p:tav tm="0">
                                              <p:val>
                                                <p:strVal val="#ppt_x"/>
                                              </p:val>
                                            </p:tav>
                                            <p:tav tm="100000">
                                              <p:val>
                                                <p:strVal val="#ppt_x"/>
                                              </p:val>
                                            </p:tav>
                                          </p:tavLst>
                                        </p:anim>
                                        <p:anim calcmode="lin" valueType="num">
                                          <p:cBhvr additive="base">
                                            <p:cTn id="35" dur="1000" fill="hold"/>
                                            <p:tgtEl>
                                              <p:spTgt spid="126"/>
                                            </p:tgtEl>
                                            <p:attrNameLst>
                                              <p:attrName>ppt_y</p:attrName>
                                            </p:attrNameLst>
                                          </p:cBhvr>
                                          <p:tavLst>
                                            <p:tav tm="0">
                                              <p:val>
                                                <p:strVal val="0-#ppt_h/2"/>
                                              </p:val>
                                            </p:tav>
                                            <p:tav tm="100000">
                                              <p:val>
                                                <p:strVal val="#ppt_y"/>
                                              </p:val>
                                            </p:tav>
                                          </p:tavLst>
                                        </p:anim>
                                      </p:childTnLst>
                                    </p:cTn>
                                  </p:par>
                                  <p:par>
                                    <p:cTn id="36" presetID="2" presetClass="entr" presetSubtype="1" fill="hold" nodeType="withEffect">
                                      <p:stCondLst>
                                        <p:cond delay="0"/>
                                      </p:stCondLst>
                                      <p:childTnLst>
                                        <p:set>
                                          <p:cBhvr>
                                            <p:cTn id="37" dur="1" fill="hold">
                                              <p:stCondLst>
                                                <p:cond delay="0"/>
                                              </p:stCondLst>
                                            </p:cTn>
                                            <p:tgtEl>
                                              <p:spTgt spid="129"/>
                                            </p:tgtEl>
                                            <p:attrNameLst>
                                              <p:attrName>style.visibility</p:attrName>
                                            </p:attrNameLst>
                                          </p:cBhvr>
                                          <p:to>
                                            <p:strVal val="visible"/>
                                          </p:to>
                                        </p:set>
                                        <p:anim calcmode="lin" valueType="num">
                                          <p:cBhvr additive="base">
                                            <p:cTn id="38" dur="1000" fill="hold"/>
                                            <p:tgtEl>
                                              <p:spTgt spid="129"/>
                                            </p:tgtEl>
                                            <p:attrNameLst>
                                              <p:attrName>ppt_x</p:attrName>
                                            </p:attrNameLst>
                                          </p:cBhvr>
                                          <p:tavLst>
                                            <p:tav tm="0">
                                              <p:val>
                                                <p:strVal val="#ppt_x"/>
                                              </p:val>
                                            </p:tav>
                                            <p:tav tm="100000">
                                              <p:val>
                                                <p:strVal val="#ppt_x"/>
                                              </p:val>
                                            </p:tav>
                                          </p:tavLst>
                                        </p:anim>
                                        <p:anim calcmode="lin" valueType="num">
                                          <p:cBhvr additive="base">
                                            <p:cTn id="39" dur="1000" fill="hold"/>
                                            <p:tgtEl>
                                              <p:spTgt spid="129"/>
                                            </p:tgtEl>
                                            <p:attrNameLst>
                                              <p:attrName>ppt_y</p:attrName>
                                            </p:attrNameLst>
                                          </p:cBhvr>
                                          <p:tavLst>
                                            <p:tav tm="0">
                                              <p:val>
                                                <p:strVal val="0-#ppt_h/2"/>
                                              </p:val>
                                            </p:tav>
                                            <p:tav tm="100000">
                                              <p:val>
                                                <p:strVal val="#ppt_y"/>
                                              </p:val>
                                            </p:tav>
                                          </p:tavLst>
                                        </p:anim>
                                      </p:childTnLst>
                                    </p:cTn>
                                  </p:par>
                                  <p:par>
                                    <p:cTn id="40" presetID="2" presetClass="entr" presetSubtype="1" fill="hold" nodeType="withEffect">
                                      <p:stCondLst>
                                        <p:cond delay="0"/>
                                      </p:stCondLst>
                                      <p:childTnLst>
                                        <p:set>
                                          <p:cBhvr>
                                            <p:cTn id="41" dur="1" fill="hold">
                                              <p:stCondLst>
                                                <p:cond delay="0"/>
                                              </p:stCondLst>
                                            </p:cTn>
                                            <p:tgtEl>
                                              <p:spTgt spid="132"/>
                                            </p:tgtEl>
                                            <p:attrNameLst>
                                              <p:attrName>style.visibility</p:attrName>
                                            </p:attrNameLst>
                                          </p:cBhvr>
                                          <p:to>
                                            <p:strVal val="visible"/>
                                          </p:to>
                                        </p:set>
                                        <p:anim calcmode="lin" valueType="num">
                                          <p:cBhvr additive="base">
                                            <p:cTn id="42" dur="1000" fill="hold"/>
                                            <p:tgtEl>
                                              <p:spTgt spid="132"/>
                                            </p:tgtEl>
                                            <p:attrNameLst>
                                              <p:attrName>ppt_x</p:attrName>
                                            </p:attrNameLst>
                                          </p:cBhvr>
                                          <p:tavLst>
                                            <p:tav tm="0">
                                              <p:val>
                                                <p:strVal val="#ppt_x"/>
                                              </p:val>
                                            </p:tav>
                                            <p:tav tm="100000">
                                              <p:val>
                                                <p:strVal val="#ppt_x"/>
                                              </p:val>
                                            </p:tav>
                                          </p:tavLst>
                                        </p:anim>
                                        <p:anim calcmode="lin" valueType="num">
                                          <p:cBhvr additive="base">
                                            <p:cTn id="43" dur="1000" fill="hold"/>
                                            <p:tgtEl>
                                              <p:spTgt spid="1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p:bldLst>
      </p:timing>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55196" y="1615229"/>
            <a:ext cx="3386883" cy="2851872"/>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2" name="组合 11"/>
          <p:cNvGrpSpPr/>
          <p:nvPr/>
        </p:nvGrpSpPr>
        <p:grpSpPr>
          <a:xfrm>
            <a:off x="6260460" y="3797992"/>
            <a:ext cx="982003" cy="257728"/>
            <a:chOff x="6260460" y="3797992"/>
            <a:chExt cx="982003" cy="257728"/>
          </a:xfrm>
        </p:grpSpPr>
        <p:grpSp>
          <p:nvGrpSpPr>
            <p:cNvPr id="2" name="组合 1"/>
            <p:cNvGrpSpPr/>
            <p:nvPr/>
          </p:nvGrpSpPr>
          <p:grpSpPr>
            <a:xfrm>
              <a:off x="6260460" y="3797992"/>
              <a:ext cx="257728" cy="257728"/>
              <a:chOff x="7489371" y="4542971"/>
              <a:chExt cx="711200" cy="711200"/>
            </a:xfrm>
          </p:grpSpPr>
          <p:sp>
            <p:nvSpPr>
              <p:cNvPr id="3" name="椭圆 2"/>
              <p:cNvSpPr/>
              <p:nvPr/>
            </p:nvSpPr>
            <p:spPr>
              <a:xfrm>
                <a:off x="7489371" y="4542971"/>
                <a:ext cx="711200" cy="71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p>
            </p:txBody>
          </p:sp>
          <p:sp>
            <p:nvSpPr>
              <p:cNvPr id="4" name="椭圆 8"/>
              <p:cNvSpPr/>
              <p:nvPr/>
            </p:nvSpPr>
            <p:spPr>
              <a:xfrm>
                <a:off x="7649029" y="4739974"/>
                <a:ext cx="391884" cy="317194"/>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p>
            </p:txBody>
          </p:sp>
        </p:grpSp>
        <p:grpSp>
          <p:nvGrpSpPr>
            <p:cNvPr id="5" name="组合 4"/>
            <p:cNvGrpSpPr/>
            <p:nvPr/>
          </p:nvGrpSpPr>
          <p:grpSpPr>
            <a:xfrm>
              <a:off x="6622963" y="3797992"/>
              <a:ext cx="257728" cy="257728"/>
              <a:chOff x="8638974" y="4542971"/>
              <a:chExt cx="711200" cy="711200"/>
            </a:xfrm>
          </p:grpSpPr>
          <p:sp>
            <p:nvSpPr>
              <p:cNvPr id="6" name="椭圆 5"/>
              <p:cNvSpPr/>
              <p:nvPr/>
            </p:nvSpPr>
            <p:spPr>
              <a:xfrm>
                <a:off x="8638974" y="4542971"/>
                <a:ext cx="711200" cy="711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p>
            </p:txBody>
          </p:sp>
          <p:sp>
            <p:nvSpPr>
              <p:cNvPr id="7" name="椭圆 9"/>
              <p:cNvSpPr/>
              <p:nvPr/>
            </p:nvSpPr>
            <p:spPr>
              <a:xfrm>
                <a:off x="8798632" y="4702918"/>
                <a:ext cx="391884" cy="391305"/>
              </a:xfrm>
              <a:custGeom>
                <a:avLst/>
                <a:gdLst>
                  <a:gd name="connsiteX0" fmla="*/ 414666 w 606487"/>
                  <a:gd name="connsiteY0" fmla="*/ 244368 h 605592"/>
                  <a:gd name="connsiteX1" fmla="*/ 440469 w 606487"/>
                  <a:gd name="connsiteY1" fmla="*/ 270042 h 605592"/>
                  <a:gd name="connsiteX2" fmla="*/ 440469 w 606487"/>
                  <a:gd name="connsiteY2" fmla="*/ 381912 h 605592"/>
                  <a:gd name="connsiteX3" fmla="*/ 414666 w 606487"/>
                  <a:gd name="connsiteY3" fmla="*/ 407586 h 605592"/>
                  <a:gd name="connsiteX4" fmla="*/ 388956 w 606487"/>
                  <a:gd name="connsiteY4" fmla="*/ 381912 h 605592"/>
                  <a:gd name="connsiteX5" fmla="*/ 388956 w 606487"/>
                  <a:gd name="connsiteY5" fmla="*/ 270042 h 605592"/>
                  <a:gd name="connsiteX6" fmla="*/ 414666 w 606487"/>
                  <a:gd name="connsiteY6" fmla="*/ 244368 h 605592"/>
                  <a:gd name="connsiteX7" fmla="*/ 302702 w 606487"/>
                  <a:gd name="connsiteY7" fmla="*/ 167240 h 605592"/>
                  <a:gd name="connsiteX8" fmla="*/ 328412 w 606487"/>
                  <a:gd name="connsiteY8" fmla="*/ 192915 h 605592"/>
                  <a:gd name="connsiteX9" fmla="*/ 328412 w 606487"/>
                  <a:gd name="connsiteY9" fmla="*/ 381911 h 605592"/>
                  <a:gd name="connsiteX10" fmla="*/ 302702 w 606487"/>
                  <a:gd name="connsiteY10" fmla="*/ 407586 h 605592"/>
                  <a:gd name="connsiteX11" fmla="*/ 276899 w 606487"/>
                  <a:gd name="connsiteY11" fmla="*/ 381911 h 605592"/>
                  <a:gd name="connsiteX12" fmla="*/ 276899 w 606487"/>
                  <a:gd name="connsiteY12" fmla="*/ 192915 h 605592"/>
                  <a:gd name="connsiteX13" fmla="*/ 302702 w 606487"/>
                  <a:gd name="connsiteY13" fmla="*/ 167240 h 605592"/>
                  <a:gd name="connsiteX14" fmla="*/ 190632 w 606487"/>
                  <a:gd name="connsiteY14" fmla="*/ 107965 h 605592"/>
                  <a:gd name="connsiteX15" fmla="*/ 216353 w 606487"/>
                  <a:gd name="connsiteY15" fmla="*/ 133737 h 605592"/>
                  <a:gd name="connsiteX16" fmla="*/ 216353 w 606487"/>
                  <a:gd name="connsiteY16" fmla="*/ 381907 h 605592"/>
                  <a:gd name="connsiteX17" fmla="*/ 190632 w 606487"/>
                  <a:gd name="connsiteY17" fmla="*/ 407586 h 605592"/>
                  <a:gd name="connsiteX18" fmla="*/ 164911 w 606487"/>
                  <a:gd name="connsiteY18" fmla="*/ 381907 h 605592"/>
                  <a:gd name="connsiteX19" fmla="*/ 164911 w 606487"/>
                  <a:gd name="connsiteY19" fmla="*/ 133737 h 605592"/>
                  <a:gd name="connsiteX20" fmla="*/ 190632 w 606487"/>
                  <a:gd name="connsiteY20" fmla="*/ 107965 h 605592"/>
                  <a:gd name="connsiteX21" fmla="*/ 86256 w 606487"/>
                  <a:gd name="connsiteY21" fmla="*/ 51447 h 605592"/>
                  <a:gd name="connsiteX22" fmla="*/ 86256 w 606487"/>
                  <a:gd name="connsiteY22" fmla="*/ 464229 h 605592"/>
                  <a:gd name="connsiteX23" fmla="*/ 517724 w 606487"/>
                  <a:gd name="connsiteY23" fmla="*/ 464229 h 605592"/>
                  <a:gd name="connsiteX24" fmla="*/ 517724 w 606487"/>
                  <a:gd name="connsiteY24" fmla="*/ 51447 h 605592"/>
                  <a:gd name="connsiteX25" fmla="*/ 25719 w 606487"/>
                  <a:gd name="connsiteY25" fmla="*/ 0 h 605592"/>
                  <a:gd name="connsiteX26" fmla="*/ 580861 w 606487"/>
                  <a:gd name="connsiteY26" fmla="*/ 0 h 605592"/>
                  <a:gd name="connsiteX27" fmla="*/ 606487 w 606487"/>
                  <a:gd name="connsiteY27" fmla="*/ 25677 h 605592"/>
                  <a:gd name="connsiteX28" fmla="*/ 579468 w 606487"/>
                  <a:gd name="connsiteY28" fmla="*/ 51447 h 605592"/>
                  <a:gd name="connsiteX29" fmla="*/ 569162 w 606487"/>
                  <a:gd name="connsiteY29" fmla="*/ 51447 h 605592"/>
                  <a:gd name="connsiteX30" fmla="*/ 569162 w 606487"/>
                  <a:gd name="connsiteY30" fmla="*/ 488608 h 605592"/>
                  <a:gd name="connsiteX31" fmla="*/ 543443 w 606487"/>
                  <a:gd name="connsiteY31" fmla="*/ 514285 h 605592"/>
                  <a:gd name="connsiteX32" fmla="*/ 476499 w 606487"/>
                  <a:gd name="connsiteY32" fmla="*/ 514285 h 605592"/>
                  <a:gd name="connsiteX33" fmla="*/ 476499 w 606487"/>
                  <a:gd name="connsiteY33" fmla="*/ 579915 h 605592"/>
                  <a:gd name="connsiteX34" fmla="*/ 450687 w 606487"/>
                  <a:gd name="connsiteY34" fmla="*/ 605592 h 605592"/>
                  <a:gd name="connsiteX35" fmla="*/ 424968 w 606487"/>
                  <a:gd name="connsiteY35" fmla="*/ 579915 h 605592"/>
                  <a:gd name="connsiteX36" fmla="*/ 424968 w 606487"/>
                  <a:gd name="connsiteY36" fmla="*/ 514285 h 605592"/>
                  <a:gd name="connsiteX37" fmla="*/ 180219 w 606487"/>
                  <a:gd name="connsiteY37" fmla="*/ 514285 h 605592"/>
                  <a:gd name="connsiteX38" fmla="*/ 180219 w 606487"/>
                  <a:gd name="connsiteY38" fmla="*/ 579915 h 605592"/>
                  <a:gd name="connsiteX39" fmla="*/ 154500 w 606487"/>
                  <a:gd name="connsiteY39" fmla="*/ 605592 h 605592"/>
                  <a:gd name="connsiteX40" fmla="*/ 128688 w 606487"/>
                  <a:gd name="connsiteY40" fmla="*/ 579915 h 605592"/>
                  <a:gd name="connsiteX41" fmla="*/ 128688 w 606487"/>
                  <a:gd name="connsiteY41" fmla="*/ 514285 h 605592"/>
                  <a:gd name="connsiteX42" fmla="*/ 61744 w 606487"/>
                  <a:gd name="connsiteY42" fmla="*/ 514285 h 605592"/>
                  <a:gd name="connsiteX43" fmla="*/ 36025 w 606487"/>
                  <a:gd name="connsiteY43" fmla="*/ 488608 h 605592"/>
                  <a:gd name="connsiteX44" fmla="*/ 36025 w 606487"/>
                  <a:gd name="connsiteY44" fmla="*/ 51447 h 605592"/>
                  <a:gd name="connsiteX45" fmla="*/ 25719 w 606487"/>
                  <a:gd name="connsiteY45" fmla="*/ 51447 h 605592"/>
                  <a:gd name="connsiteX46" fmla="*/ 0 w 606487"/>
                  <a:gd name="connsiteY46" fmla="*/ 25677 h 605592"/>
                  <a:gd name="connsiteX47" fmla="*/ 25719 w 606487"/>
                  <a:gd name="connsiteY47"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6487" h="605592">
                    <a:moveTo>
                      <a:pt x="414666" y="244368"/>
                    </a:moveTo>
                    <a:cubicBezTo>
                      <a:pt x="428774" y="244368"/>
                      <a:pt x="440469" y="255954"/>
                      <a:pt x="440469" y="270042"/>
                    </a:cubicBezTo>
                    <a:lnTo>
                      <a:pt x="440469" y="381912"/>
                    </a:lnTo>
                    <a:cubicBezTo>
                      <a:pt x="439170" y="396000"/>
                      <a:pt x="428774" y="407586"/>
                      <a:pt x="414666" y="407586"/>
                    </a:cubicBezTo>
                    <a:cubicBezTo>
                      <a:pt x="400465" y="407586"/>
                      <a:pt x="388956" y="396000"/>
                      <a:pt x="388956" y="381912"/>
                    </a:cubicBezTo>
                    <a:lnTo>
                      <a:pt x="388956" y="270042"/>
                    </a:lnTo>
                    <a:cubicBezTo>
                      <a:pt x="388956" y="255954"/>
                      <a:pt x="400558" y="244368"/>
                      <a:pt x="414666" y="244368"/>
                    </a:cubicBezTo>
                    <a:close/>
                    <a:moveTo>
                      <a:pt x="302702" y="167240"/>
                    </a:moveTo>
                    <a:cubicBezTo>
                      <a:pt x="316810" y="167240"/>
                      <a:pt x="328412" y="178826"/>
                      <a:pt x="328412" y="192915"/>
                    </a:cubicBezTo>
                    <a:lnTo>
                      <a:pt x="328412" y="381911"/>
                    </a:lnTo>
                    <a:cubicBezTo>
                      <a:pt x="328412" y="396000"/>
                      <a:pt x="316810" y="407586"/>
                      <a:pt x="302702" y="407586"/>
                    </a:cubicBezTo>
                    <a:cubicBezTo>
                      <a:pt x="288408" y="407586"/>
                      <a:pt x="276899" y="396000"/>
                      <a:pt x="276899" y="381911"/>
                    </a:cubicBezTo>
                    <a:lnTo>
                      <a:pt x="276899" y="192915"/>
                    </a:lnTo>
                    <a:cubicBezTo>
                      <a:pt x="276899" y="178826"/>
                      <a:pt x="288594" y="167240"/>
                      <a:pt x="302702" y="167240"/>
                    </a:cubicBezTo>
                    <a:close/>
                    <a:moveTo>
                      <a:pt x="190632" y="107965"/>
                    </a:moveTo>
                    <a:cubicBezTo>
                      <a:pt x="204746" y="107965"/>
                      <a:pt x="216353" y="119646"/>
                      <a:pt x="216353" y="133737"/>
                    </a:cubicBezTo>
                    <a:lnTo>
                      <a:pt x="216353" y="381907"/>
                    </a:lnTo>
                    <a:cubicBezTo>
                      <a:pt x="216353" y="395998"/>
                      <a:pt x="204746" y="407586"/>
                      <a:pt x="190632" y="407586"/>
                    </a:cubicBezTo>
                    <a:cubicBezTo>
                      <a:pt x="176425" y="407586"/>
                      <a:pt x="164911" y="395998"/>
                      <a:pt x="164911" y="381907"/>
                    </a:cubicBezTo>
                    <a:lnTo>
                      <a:pt x="164911" y="133737"/>
                    </a:lnTo>
                    <a:cubicBezTo>
                      <a:pt x="164911" y="119646"/>
                      <a:pt x="176518" y="107965"/>
                      <a:pt x="190632" y="107965"/>
                    </a:cubicBezTo>
                    <a:close/>
                    <a:moveTo>
                      <a:pt x="86256" y="51447"/>
                    </a:moveTo>
                    <a:lnTo>
                      <a:pt x="86256" y="464229"/>
                    </a:lnTo>
                    <a:lnTo>
                      <a:pt x="517724" y="464229"/>
                    </a:lnTo>
                    <a:lnTo>
                      <a:pt x="517724" y="51447"/>
                    </a:lnTo>
                    <a:close/>
                    <a:moveTo>
                      <a:pt x="25719" y="0"/>
                    </a:moveTo>
                    <a:lnTo>
                      <a:pt x="580861" y="0"/>
                    </a:lnTo>
                    <a:cubicBezTo>
                      <a:pt x="594974" y="0"/>
                      <a:pt x="606580" y="11587"/>
                      <a:pt x="606487" y="25677"/>
                    </a:cubicBezTo>
                    <a:cubicBezTo>
                      <a:pt x="606487" y="39767"/>
                      <a:pt x="593581" y="51447"/>
                      <a:pt x="579468" y="51447"/>
                    </a:cubicBezTo>
                    <a:lnTo>
                      <a:pt x="569162" y="51447"/>
                    </a:lnTo>
                    <a:lnTo>
                      <a:pt x="569162" y="488608"/>
                    </a:lnTo>
                    <a:cubicBezTo>
                      <a:pt x="569162" y="503996"/>
                      <a:pt x="557556" y="514285"/>
                      <a:pt x="543443" y="514285"/>
                    </a:cubicBezTo>
                    <a:lnTo>
                      <a:pt x="476499" y="514285"/>
                    </a:lnTo>
                    <a:lnTo>
                      <a:pt x="476499" y="579915"/>
                    </a:lnTo>
                    <a:cubicBezTo>
                      <a:pt x="476499" y="594005"/>
                      <a:pt x="464800" y="605592"/>
                      <a:pt x="450687" y="605592"/>
                    </a:cubicBezTo>
                    <a:cubicBezTo>
                      <a:pt x="436574" y="605592"/>
                      <a:pt x="424968" y="594005"/>
                      <a:pt x="424968" y="579915"/>
                    </a:cubicBezTo>
                    <a:lnTo>
                      <a:pt x="424968" y="514285"/>
                    </a:lnTo>
                    <a:lnTo>
                      <a:pt x="180219" y="514285"/>
                    </a:lnTo>
                    <a:lnTo>
                      <a:pt x="180219" y="579915"/>
                    </a:lnTo>
                    <a:cubicBezTo>
                      <a:pt x="180219" y="594005"/>
                      <a:pt x="168613" y="605592"/>
                      <a:pt x="154500" y="605592"/>
                    </a:cubicBezTo>
                    <a:cubicBezTo>
                      <a:pt x="140387" y="605592"/>
                      <a:pt x="128688" y="594005"/>
                      <a:pt x="128688" y="579915"/>
                    </a:cubicBezTo>
                    <a:lnTo>
                      <a:pt x="128688" y="514285"/>
                    </a:lnTo>
                    <a:lnTo>
                      <a:pt x="61744" y="514285"/>
                    </a:lnTo>
                    <a:cubicBezTo>
                      <a:pt x="47631" y="514285"/>
                      <a:pt x="36025" y="502698"/>
                      <a:pt x="36025" y="488608"/>
                    </a:cubicBezTo>
                    <a:lnTo>
                      <a:pt x="36025" y="51447"/>
                    </a:lnTo>
                    <a:lnTo>
                      <a:pt x="25719" y="51447"/>
                    </a:lnTo>
                    <a:cubicBezTo>
                      <a:pt x="11606" y="51447"/>
                      <a:pt x="0" y="39767"/>
                      <a:pt x="0" y="25677"/>
                    </a:cubicBezTo>
                    <a:cubicBezTo>
                      <a:pt x="0" y="11587"/>
                      <a:pt x="11606" y="0"/>
                      <a:pt x="257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p>
            </p:txBody>
          </p:sp>
        </p:grpSp>
        <p:grpSp>
          <p:nvGrpSpPr>
            <p:cNvPr id="8" name="组合 7"/>
            <p:cNvGrpSpPr/>
            <p:nvPr/>
          </p:nvGrpSpPr>
          <p:grpSpPr>
            <a:xfrm>
              <a:off x="6984735" y="3797992"/>
              <a:ext cx="257728" cy="257728"/>
              <a:chOff x="9788577" y="4542971"/>
              <a:chExt cx="711200" cy="711200"/>
            </a:xfrm>
          </p:grpSpPr>
          <p:sp>
            <p:nvSpPr>
              <p:cNvPr id="9" name="椭圆 8"/>
              <p:cNvSpPr/>
              <p:nvPr/>
            </p:nvSpPr>
            <p:spPr>
              <a:xfrm>
                <a:off x="9788577" y="4542971"/>
                <a:ext cx="711200" cy="711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p>
            </p:txBody>
          </p:sp>
          <p:sp>
            <p:nvSpPr>
              <p:cNvPr id="10" name="椭圆 10"/>
              <p:cNvSpPr/>
              <p:nvPr/>
            </p:nvSpPr>
            <p:spPr>
              <a:xfrm>
                <a:off x="9948235" y="4702925"/>
                <a:ext cx="391884" cy="391292"/>
              </a:xfrm>
              <a:custGeom>
                <a:avLst/>
                <a:gdLst>
                  <a:gd name="connsiteX0" fmla="*/ 303775 w 607639"/>
                  <a:gd name="connsiteY0" fmla="*/ 525007 h 606722"/>
                  <a:gd name="connsiteX1" fmla="*/ 315710 w 607639"/>
                  <a:gd name="connsiteY1" fmla="*/ 536902 h 606722"/>
                  <a:gd name="connsiteX2" fmla="*/ 315710 w 607639"/>
                  <a:gd name="connsiteY2" fmla="*/ 552347 h 606722"/>
                  <a:gd name="connsiteX3" fmla="*/ 303775 w 607639"/>
                  <a:gd name="connsiteY3" fmla="*/ 564241 h 606722"/>
                  <a:gd name="connsiteX4" fmla="*/ 291929 w 607639"/>
                  <a:gd name="connsiteY4" fmla="*/ 552347 h 606722"/>
                  <a:gd name="connsiteX5" fmla="*/ 291929 w 607639"/>
                  <a:gd name="connsiteY5" fmla="*/ 536902 h 606722"/>
                  <a:gd name="connsiteX6" fmla="*/ 303775 w 607639"/>
                  <a:gd name="connsiteY6" fmla="*/ 525007 h 606722"/>
                  <a:gd name="connsiteX7" fmla="*/ 429885 w 607639"/>
                  <a:gd name="connsiteY7" fmla="*/ 509483 h 606722"/>
                  <a:gd name="connsiteX8" fmla="*/ 441811 w 607639"/>
                  <a:gd name="connsiteY8" fmla="*/ 521409 h 606722"/>
                  <a:gd name="connsiteX9" fmla="*/ 429885 w 607639"/>
                  <a:gd name="connsiteY9" fmla="*/ 533335 h 606722"/>
                  <a:gd name="connsiteX10" fmla="*/ 417959 w 607639"/>
                  <a:gd name="connsiteY10" fmla="*/ 521409 h 606722"/>
                  <a:gd name="connsiteX11" fmla="*/ 429885 w 607639"/>
                  <a:gd name="connsiteY11" fmla="*/ 509483 h 606722"/>
                  <a:gd name="connsiteX12" fmla="*/ 177720 w 607639"/>
                  <a:gd name="connsiteY12" fmla="*/ 509483 h 606722"/>
                  <a:gd name="connsiteX13" fmla="*/ 189611 w 607639"/>
                  <a:gd name="connsiteY13" fmla="*/ 521409 h 606722"/>
                  <a:gd name="connsiteX14" fmla="*/ 177720 w 607639"/>
                  <a:gd name="connsiteY14" fmla="*/ 533335 h 606722"/>
                  <a:gd name="connsiteX15" fmla="*/ 165829 w 607639"/>
                  <a:gd name="connsiteY15" fmla="*/ 521409 h 606722"/>
                  <a:gd name="connsiteX16" fmla="*/ 177720 w 607639"/>
                  <a:gd name="connsiteY16" fmla="*/ 509483 h 606722"/>
                  <a:gd name="connsiteX17" fmla="*/ 522185 w 607639"/>
                  <a:gd name="connsiteY17" fmla="*/ 417324 h 606722"/>
                  <a:gd name="connsiteX18" fmla="*/ 534111 w 607639"/>
                  <a:gd name="connsiteY18" fmla="*/ 429250 h 606722"/>
                  <a:gd name="connsiteX19" fmla="*/ 522185 w 607639"/>
                  <a:gd name="connsiteY19" fmla="*/ 441176 h 606722"/>
                  <a:gd name="connsiteX20" fmla="*/ 510259 w 607639"/>
                  <a:gd name="connsiteY20" fmla="*/ 429250 h 606722"/>
                  <a:gd name="connsiteX21" fmla="*/ 522185 w 607639"/>
                  <a:gd name="connsiteY21" fmla="*/ 417324 h 606722"/>
                  <a:gd name="connsiteX22" fmla="*/ 85420 w 607639"/>
                  <a:gd name="connsiteY22" fmla="*/ 417324 h 606722"/>
                  <a:gd name="connsiteX23" fmla="*/ 97311 w 607639"/>
                  <a:gd name="connsiteY23" fmla="*/ 429250 h 606722"/>
                  <a:gd name="connsiteX24" fmla="*/ 85420 w 607639"/>
                  <a:gd name="connsiteY24" fmla="*/ 441176 h 606722"/>
                  <a:gd name="connsiteX25" fmla="*/ 73529 w 607639"/>
                  <a:gd name="connsiteY25" fmla="*/ 429250 h 606722"/>
                  <a:gd name="connsiteX26" fmla="*/ 85420 w 607639"/>
                  <a:gd name="connsiteY26" fmla="*/ 417324 h 606722"/>
                  <a:gd name="connsiteX27" fmla="*/ 537643 w 607639"/>
                  <a:gd name="connsiteY27" fmla="*/ 291506 h 606722"/>
                  <a:gd name="connsiteX28" fmla="*/ 555628 w 607639"/>
                  <a:gd name="connsiteY28" fmla="*/ 291506 h 606722"/>
                  <a:gd name="connsiteX29" fmla="*/ 567558 w 607639"/>
                  <a:gd name="connsiteY29" fmla="*/ 303316 h 606722"/>
                  <a:gd name="connsiteX30" fmla="*/ 555628 w 607639"/>
                  <a:gd name="connsiteY30" fmla="*/ 315216 h 606722"/>
                  <a:gd name="connsiteX31" fmla="*/ 537643 w 607639"/>
                  <a:gd name="connsiteY31" fmla="*/ 315216 h 606722"/>
                  <a:gd name="connsiteX32" fmla="*/ 525713 w 607639"/>
                  <a:gd name="connsiteY32" fmla="*/ 303316 h 606722"/>
                  <a:gd name="connsiteX33" fmla="*/ 537643 w 607639"/>
                  <a:gd name="connsiteY33" fmla="*/ 291506 h 606722"/>
                  <a:gd name="connsiteX34" fmla="*/ 51991 w 607639"/>
                  <a:gd name="connsiteY34" fmla="*/ 291506 h 606722"/>
                  <a:gd name="connsiteX35" fmla="*/ 69946 w 607639"/>
                  <a:gd name="connsiteY35" fmla="*/ 291506 h 606722"/>
                  <a:gd name="connsiteX36" fmla="*/ 81856 w 607639"/>
                  <a:gd name="connsiteY36" fmla="*/ 303316 h 606722"/>
                  <a:gd name="connsiteX37" fmla="*/ 69946 w 607639"/>
                  <a:gd name="connsiteY37" fmla="*/ 315216 h 606722"/>
                  <a:gd name="connsiteX38" fmla="*/ 51991 w 607639"/>
                  <a:gd name="connsiteY38" fmla="*/ 315216 h 606722"/>
                  <a:gd name="connsiteX39" fmla="*/ 40081 w 607639"/>
                  <a:gd name="connsiteY39" fmla="*/ 303316 h 606722"/>
                  <a:gd name="connsiteX40" fmla="*/ 51991 w 607639"/>
                  <a:gd name="connsiteY40" fmla="*/ 291506 h 606722"/>
                  <a:gd name="connsiteX41" fmla="*/ 412608 w 607639"/>
                  <a:gd name="connsiteY41" fmla="*/ 222096 h 606722"/>
                  <a:gd name="connsiteX42" fmla="*/ 345491 w 607639"/>
                  <a:gd name="connsiteY42" fmla="*/ 334245 h 606722"/>
                  <a:gd name="connsiteX43" fmla="*/ 412608 w 607639"/>
                  <a:gd name="connsiteY43" fmla="*/ 334245 h 606722"/>
                  <a:gd name="connsiteX44" fmla="*/ 427651 w 607639"/>
                  <a:gd name="connsiteY44" fmla="*/ 167533 h 606722"/>
                  <a:gd name="connsiteX45" fmla="*/ 436375 w 607639"/>
                  <a:gd name="connsiteY45" fmla="*/ 178996 h 606722"/>
                  <a:gd name="connsiteX46" fmla="*/ 436375 w 607639"/>
                  <a:gd name="connsiteY46" fmla="*/ 334245 h 606722"/>
                  <a:gd name="connsiteX47" fmla="*/ 469399 w 607639"/>
                  <a:gd name="connsiteY47" fmla="*/ 334245 h 606722"/>
                  <a:gd name="connsiteX48" fmla="*/ 481327 w 607639"/>
                  <a:gd name="connsiteY48" fmla="*/ 346153 h 606722"/>
                  <a:gd name="connsiteX49" fmla="*/ 469399 w 607639"/>
                  <a:gd name="connsiteY49" fmla="*/ 357973 h 606722"/>
                  <a:gd name="connsiteX50" fmla="*/ 436375 w 607639"/>
                  <a:gd name="connsiteY50" fmla="*/ 357973 h 606722"/>
                  <a:gd name="connsiteX51" fmla="*/ 436375 w 607639"/>
                  <a:gd name="connsiteY51" fmla="*/ 427733 h 606722"/>
                  <a:gd name="connsiteX52" fmla="*/ 424536 w 607639"/>
                  <a:gd name="connsiteY52" fmla="*/ 439552 h 606722"/>
                  <a:gd name="connsiteX53" fmla="*/ 412608 w 607639"/>
                  <a:gd name="connsiteY53" fmla="*/ 427733 h 606722"/>
                  <a:gd name="connsiteX54" fmla="*/ 412608 w 607639"/>
                  <a:gd name="connsiteY54" fmla="*/ 357973 h 606722"/>
                  <a:gd name="connsiteX55" fmla="*/ 324573 w 607639"/>
                  <a:gd name="connsiteY55" fmla="*/ 357973 h 606722"/>
                  <a:gd name="connsiteX56" fmla="*/ 314158 w 607639"/>
                  <a:gd name="connsiteY56" fmla="*/ 352019 h 606722"/>
                  <a:gd name="connsiteX57" fmla="*/ 314336 w 607639"/>
                  <a:gd name="connsiteY57" fmla="*/ 340022 h 606722"/>
                  <a:gd name="connsiteX58" fmla="*/ 414299 w 607639"/>
                  <a:gd name="connsiteY58" fmla="*/ 172953 h 606722"/>
                  <a:gd name="connsiteX59" fmla="*/ 427651 w 607639"/>
                  <a:gd name="connsiteY59" fmla="*/ 167533 h 606722"/>
                  <a:gd name="connsiteX60" fmla="*/ 216270 w 607639"/>
                  <a:gd name="connsiteY60" fmla="*/ 167099 h 606722"/>
                  <a:gd name="connsiteX61" fmla="*/ 290518 w 607639"/>
                  <a:gd name="connsiteY61" fmla="*/ 241210 h 606722"/>
                  <a:gd name="connsiteX62" fmla="*/ 242978 w 607639"/>
                  <a:gd name="connsiteY62" fmla="*/ 355754 h 606722"/>
                  <a:gd name="connsiteX63" fmla="*/ 182707 w 607639"/>
                  <a:gd name="connsiteY63" fmla="*/ 415825 h 606722"/>
                  <a:gd name="connsiteX64" fmla="*/ 278588 w 607639"/>
                  <a:gd name="connsiteY64" fmla="*/ 415825 h 606722"/>
                  <a:gd name="connsiteX65" fmla="*/ 290518 w 607639"/>
                  <a:gd name="connsiteY65" fmla="*/ 427734 h 606722"/>
                  <a:gd name="connsiteX66" fmla="*/ 278588 w 607639"/>
                  <a:gd name="connsiteY66" fmla="*/ 439552 h 606722"/>
                  <a:gd name="connsiteX67" fmla="*/ 154040 w 607639"/>
                  <a:gd name="connsiteY67" fmla="*/ 439552 h 606722"/>
                  <a:gd name="connsiteX68" fmla="*/ 143001 w 607639"/>
                  <a:gd name="connsiteY68" fmla="*/ 432265 h 606722"/>
                  <a:gd name="connsiteX69" fmla="*/ 145582 w 607639"/>
                  <a:gd name="connsiteY69" fmla="*/ 419292 h 606722"/>
                  <a:gd name="connsiteX70" fmla="*/ 226152 w 607639"/>
                  <a:gd name="connsiteY70" fmla="*/ 338959 h 606722"/>
                  <a:gd name="connsiteX71" fmla="*/ 266659 w 607639"/>
                  <a:gd name="connsiteY71" fmla="*/ 241210 h 606722"/>
                  <a:gd name="connsiteX72" fmla="*/ 216270 w 607639"/>
                  <a:gd name="connsiteY72" fmla="*/ 190914 h 606722"/>
                  <a:gd name="connsiteX73" fmla="*/ 165880 w 607639"/>
                  <a:gd name="connsiteY73" fmla="*/ 241210 h 606722"/>
                  <a:gd name="connsiteX74" fmla="*/ 154040 w 607639"/>
                  <a:gd name="connsiteY74" fmla="*/ 253029 h 606722"/>
                  <a:gd name="connsiteX75" fmla="*/ 142110 w 607639"/>
                  <a:gd name="connsiteY75" fmla="*/ 241210 h 606722"/>
                  <a:gd name="connsiteX76" fmla="*/ 216270 w 607639"/>
                  <a:gd name="connsiteY76" fmla="*/ 167099 h 606722"/>
                  <a:gd name="connsiteX77" fmla="*/ 522185 w 607639"/>
                  <a:gd name="connsiteY77" fmla="*/ 165547 h 606722"/>
                  <a:gd name="connsiteX78" fmla="*/ 534111 w 607639"/>
                  <a:gd name="connsiteY78" fmla="*/ 177438 h 606722"/>
                  <a:gd name="connsiteX79" fmla="*/ 522185 w 607639"/>
                  <a:gd name="connsiteY79" fmla="*/ 189329 h 606722"/>
                  <a:gd name="connsiteX80" fmla="*/ 510259 w 607639"/>
                  <a:gd name="connsiteY80" fmla="*/ 177438 h 606722"/>
                  <a:gd name="connsiteX81" fmla="*/ 522185 w 607639"/>
                  <a:gd name="connsiteY81" fmla="*/ 165547 h 606722"/>
                  <a:gd name="connsiteX82" fmla="*/ 85420 w 607639"/>
                  <a:gd name="connsiteY82" fmla="*/ 165547 h 606722"/>
                  <a:gd name="connsiteX83" fmla="*/ 97311 w 607639"/>
                  <a:gd name="connsiteY83" fmla="*/ 177438 h 606722"/>
                  <a:gd name="connsiteX84" fmla="*/ 85420 w 607639"/>
                  <a:gd name="connsiteY84" fmla="*/ 189329 h 606722"/>
                  <a:gd name="connsiteX85" fmla="*/ 73529 w 607639"/>
                  <a:gd name="connsiteY85" fmla="*/ 177438 h 606722"/>
                  <a:gd name="connsiteX86" fmla="*/ 85420 w 607639"/>
                  <a:gd name="connsiteY86" fmla="*/ 165547 h 606722"/>
                  <a:gd name="connsiteX87" fmla="*/ 429885 w 607639"/>
                  <a:gd name="connsiteY87" fmla="*/ 73388 h 606722"/>
                  <a:gd name="connsiteX88" fmla="*/ 441811 w 607639"/>
                  <a:gd name="connsiteY88" fmla="*/ 85279 h 606722"/>
                  <a:gd name="connsiteX89" fmla="*/ 429885 w 607639"/>
                  <a:gd name="connsiteY89" fmla="*/ 97170 h 606722"/>
                  <a:gd name="connsiteX90" fmla="*/ 417959 w 607639"/>
                  <a:gd name="connsiteY90" fmla="*/ 85279 h 606722"/>
                  <a:gd name="connsiteX91" fmla="*/ 429885 w 607639"/>
                  <a:gd name="connsiteY91" fmla="*/ 73388 h 606722"/>
                  <a:gd name="connsiteX92" fmla="*/ 177720 w 607639"/>
                  <a:gd name="connsiteY92" fmla="*/ 73388 h 606722"/>
                  <a:gd name="connsiteX93" fmla="*/ 189611 w 607639"/>
                  <a:gd name="connsiteY93" fmla="*/ 85279 h 606722"/>
                  <a:gd name="connsiteX94" fmla="*/ 177720 w 607639"/>
                  <a:gd name="connsiteY94" fmla="*/ 97170 h 606722"/>
                  <a:gd name="connsiteX95" fmla="*/ 165829 w 607639"/>
                  <a:gd name="connsiteY95" fmla="*/ 85279 h 606722"/>
                  <a:gd name="connsiteX96" fmla="*/ 177720 w 607639"/>
                  <a:gd name="connsiteY96" fmla="*/ 73388 h 606722"/>
                  <a:gd name="connsiteX97" fmla="*/ 303775 w 607639"/>
                  <a:gd name="connsiteY97" fmla="*/ 42480 h 606722"/>
                  <a:gd name="connsiteX98" fmla="*/ 315710 w 607639"/>
                  <a:gd name="connsiteY98" fmla="*/ 54396 h 606722"/>
                  <a:gd name="connsiteX99" fmla="*/ 315710 w 607639"/>
                  <a:gd name="connsiteY99" fmla="*/ 69869 h 606722"/>
                  <a:gd name="connsiteX100" fmla="*/ 303775 w 607639"/>
                  <a:gd name="connsiteY100" fmla="*/ 81785 h 606722"/>
                  <a:gd name="connsiteX101" fmla="*/ 291929 w 607639"/>
                  <a:gd name="connsiteY101" fmla="*/ 69869 h 606722"/>
                  <a:gd name="connsiteX102" fmla="*/ 291929 w 607639"/>
                  <a:gd name="connsiteY102" fmla="*/ 54396 h 606722"/>
                  <a:gd name="connsiteX103" fmla="*/ 303775 w 607639"/>
                  <a:gd name="connsiteY103" fmla="*/ 42480 h 606722"/>
                  <a:gd name="connsiteX104" fmla="*/ 303775 w 607639"/>
                  <a:gd name="connsiteY104" fmla="*/ 0 h 606722"/>
                  <a:gd name="connsiteX105" fmla="*/ 537058 w 607639"/>
                  <a:gd name="connsiteY105" fmla="*/ 108956 h 606722"/>
                  <a:gd name="connsiteX106" fmla="*/ 537058 w 607639"/>
                  <a:gd name="connsiteY106" fmla="*/ 93048 h 606722"/>
                  <a:gd name="connsiteX107" fmla="*/ 548895 w 607639"/>
                  <a:gd name="connsiteY107" fmla="*/ 81139 h 606722"/>
                  <a:gd name="connsiteX108" fmla="*/ 560822 w 607639"/>
                  <a:gd name="connsiteY108" fmla="*/ 93048 h 606722"/>
                  <a:gd name="connsiteX109" fmla="*/ 560822 w 607639"/>
                  <a:gd name="connsiteY109" fmla="*/ 138994 h 606722"/>
                  <a:gd name="connsiteX110" fmla="*/ 548895 w 607639"/>
                  <a:gd name="connsiteY110" fmla="*/ 150903 h 606722"/>
                  <a:gd name="connsiteX111" fmla="*/ 502880 w 607639"/>
                  <a:gd name="connsiteY111" fmla="*/ 150903 h 606722"/>
                  <a:gd name="connsiteX112" fmla="*/ 490953 w 607639"/>
                  <a:gd name="connsiteY112" fmla="*/ 138994 h 606722"/>
                  <a:gd name="connsiteX113" fmla="*/ 502880 w 607639"/>
                  <a:gd name="connsiteY113" fmla="*/ 127174 h 606722"/>
                  <a:gd name="connsiteX114" fmla="*/ 521126 w 607639"/>
                  <a:gd name="connsiteY114" fmla="*/ 127174 h 606722"/>
                  <a:gd name="connsiteX115" fmla="*/ 303775 w 607639"/>
                  <a:gd name="connsiteY115" fmla="*/ 23728 h 606722"/>
                  <a:gd name="connsiteX116" fmla="*/ 23764 w 607639"/>
                  <a:gd name="connsiteY116" fmla="*/ 303316 h 606722"/>
                  <a:gd name="connsiteX117" fmla="*/ 303775 w 607639"/>
                  <a:gd name="connsiteY117" fmla="*/ 582905 h 606722"/>
                  <a:gd name="connsiteX118" fmla="*/ 583786 w 607639"/>
                  <a:gd name="connsiteY118" fmla="*/ 303316 h 606722"/>
                  <a:gd name="connsiteX119" fmla="*/ 573906 w 607639"/>
                  <a:gd name="connsiteY119" fmla="*/ 229376 h 606722"/>
                  <a:gd name="connsiteX120" fmla="*/ 582273 w 607639"/>
                  <a:gd name="connsiteY120" fmla="*/ 214801 h 606722"/>
                  <a:gd name="connsiteX121" fmla="*/ 596869 w 607639"/>
                  <a:gd name="connsiteY121" fmla="*/ 223066 h 606722"/>
                  <a:gd name="connsiteX122" fmla="*/ 607639 w 607639"/>
                  <a:gd name="connsiteY122" fmla="*/ 303316 h 606722"/>
                  <a:gd name="connsiteX123" fmla="*/ 303775 w 607639"/>
                  <a:gd name="connsiteY123" fmla="*/ 606722 h 606722"/>
                  <a:gd name="connsiteX124" fmla="*/ 0 w 607639"/>
                  <a:gd name="connsiteY124" fmla="*/ 303316 h 606722"/>
                  <a:gd name="connsiteX125" fmla="*/ 303775 w 607639"/>
                  <a:gd name="connsiteY125"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607639" h="606722">
                    <a:moveTo>
                      <a:pt x="303775" y="525007"/>
                    </a:moveTo>
                    <a:cubicBezTo>
                      <a:pt x="310366" y="525007"/>
                      <a:pt x="315710" y="530333"/>
                      <a:pt x="315710" y="536902"/>
                    </a:cubicBezTo>
                    <a:lnTo>
                      <a:pt x="315710" y="552347"/>
                    </a:lnTo>
                    <a:cubicBezTo>
                      <a:pt x="315710" y="558915"/>
                      <a:pt x="310366" y="564241"/>
                      <a:pt x="303775" y="564241"/>
                    </a:cubicBezTo>
                    <a:cubicBezTo>
                      <a:pt x="297184" y="564241"/>
                      <a:pt x="291929" y="558915"/>
                      <a:pt x="291929" y="552347"/>
                    </a:cubicBezTo>
                    <a:lnTo>
                      <a:pt x="291929" y="536902"/>
                    </a:lnTo>
                    <a:cubicBezTo>
                      <a:pt x="291929" y="530333"/>
                      <a:pt x="297184" y="525007"/>
                      <a:pt x="303775" y="525007"/>
                    </a:cubicBezTo>
                    <a:close/>
                    <a:moveTo>
                      <a:pt x="429885" y="509483"/>
                    </a:moveTo>
                    <a:cubicBezTo>
                      <a:pt x="436472" y="509483"/>
                      <a:pt x="441811" y="514822"/>
                      <a:pt x="441811" y="521409"/>
                    </a:cubicBezTo>
                    <a:cubicBezTo>
                      <a:pt x="441811" y="527996"/>
                      <a:pt x="436472" y="533335"/>
                      <a:pt x="429885" y="533335"/>
                    </a:cubicBezTo>
                    <a:cubicBezTo>
                      <a:pt x="423298" y="533335"/>
                      <a:pt x="417959" y="527996"/>
                      <a:pt x="417959" y="521409"/>
                    </a:cubicBezTo>
                    <a:cubicBezTo>
                      <a:pt x="417959" y="514822"/>
                      <a:pt x="423298" y="509483"/>
                      <a:pt x="429885" y="509483"/>
                    </a:cubicBezTo>
                    <a:close/>
                    <a:moveTo>
                      <a:pt x="177720" y="509483"/>
                    </a:moveTo>
                    <a:cubicBezTo>
                      <a:pt x="184287" y="509483"/>
                      <a:pt x="189611" y="514822"/>
                      <a:pt x="189611" y="521409"/>
                    </a:cubicBezTo>
                    <a:cubicBezTo>
                      <a:pt x="189611" y="527996"/>
                      <a:pt x="184287" y="533335"/>
                      <a:pt x="177720" y="533335"/>
                    </a:cubicBezTo>
                    <a:cubicBezTo>
                      <a:pt x="171153" y="533335"/>
                      <a:pt x="165829" y="527996"/>
                      <a:pt x="165829" y="521409"/>
                    </a:cubicBezTo>
                    <a:cubicBezTo>
                      <a:pt x="165829" y="514822"/>
                      <a:pt x="171153" y="509483"/>
                      <a:pt x="177720" y="509483"/>
                    </a:cubicBezTo>
                    <a:close/>
                    <a:moveTo>
                      <a:pt x="522185" y="417324"/>
                    </a:moveTo>
                    <a:cubicBezTo>
                      <a:pt x="528772" y="417324"/>
                      <a:pt x="534111" y="422663"/>
                      <a:pt x="534111" y="429250"/>
                    </a:cubicBezTo>
                    <a:cubicBezTo>
                      <a:pt x="534111" y="435837"/>
                      <a:pt x="528772" y="441176"/>
                      <a:pt x="522185" y="441176"/>
                    </a:cubicBezTo>
                    <a:cubicBezTo>
                      <a:pt x="515598" y="441176"/>
                      <a:pt x="510259" y="435837"/>
                      <a:pt x="510259" y="429250"/>
                    </a:cubicBezTo>
                    <a:cubicBezTo>
                      <a:pt x="510259" y="422663"/>
                      <a:pt x="515598" y="417324"/>
                      <a:pt x="522185" y="417324"/>
                    </a:cubicBezTo>
                    <a:close/>
                    <a:moveTo>
                      <a:pt x="85420" y="417324"/>
                    </a:moveTo>
                    <a:cubicBezTo>
                      <a:pt x="91987" y="417324"/>
                      <a:pt x="97311" y="422663"/>
                      <a:pt x="97311" y="429250"/>
                    </a:cubicBezTo>
                    <a:cubicBezTo>
                      <a:pt x="97311" y="435837"/>
                      <a:pt x="91987" y="441176"/>
                      <a:pt x="85420" y="441176"/>
                    </a:cubicBezTo>
                    <a:cubicBezTo>
                      <a:pt x="78853" y="441176"/>
                      <a:pt x="73529" y="435837"/>
                      <a:pt x="73529" y="429250"/>
                    </a:cubicBezTo>
                    <a:cubicBezTo>
                      <a:pt x="73529" y="422663"/>
                      <a:pt x="78853" y="417324"/>
                      <a:pt x="85420" y="417324"/>
                    </a:cubicBezTo>
                    <a:close/>
                    <a:moveTo>
                      <a:pt x="537643" y="291506"/>
                    </a:moveTo>
                    <a:lnTo>
                      <a:pt x="555628" y="291506"/>
                    </a:lnTo>
                    <a:cubicBezTo>
                      <a:pt x="562216" y="291506"/>
                      <a:pt x="567558" y="296745"/>
                      <a:pt x="567558" y="303316"/>
                    </a:cubicBezTo>
                    <a:cubicBezTo>
                      <a:pt x="567558" y="309888"/>
                      <a:pt x="562216" y="315216"/>
                      <a:pt x="555628" y="315216"/>
                    </a:cubicBezTo>
                    <a:lnTo>
                      <a:pt x="537643" y="315216"/>
                    </a:lnTo>
                    <a:cubicBezTo>
                      <a:pt x="531055" y="315216"/>
                      <a:pt x="525713" y="309888"/>
                      <a:pt x="525713" y="303316"/>
                    </a:cubicBezTo>
                    <a:cubicBezTo>
                      <a:pt x="525713" y="296745"/>
                      <a:pt x="531055" y="291506"/>
                      <a:pt x="537643" y="291506"/>
                    </a:cubicBezTo>
                    <a:close/>
                    <a:moveTo>
                      <a:pt x="51991" y="291506"/>
                    </a:moveTo>
                    <a:lnTo>
                      <a:pt x="69946" y="291506"/>
                    </a:lnTo>
                    <a:cubicBezTo>
                      <a:pt x="76523" y="291506"/>
                      <a:pt x="81856" y="296745"/>
                      <a:pt x="81856" y="303316"/>
                    </a:cubicBezTo>
                    <a:cubicBezTo>
                      <a:pt x="81856" y="309888"/>
                      <a:pt x="76523" y="315216"/>
                      <a:pt x="69946" y="315216"/>
                    </a:cubicBezTo>
                    <a:lnTo>
                      <a:pt x="51991" y="315216"/>
                    </a:lnTo>
                    <a:cubicBezTo>
                      <a:pt x="45414" y="315216"/>
                      <a:pt x="40081" y="309888"/>
                      <a:pt x="40081" y="303316"/>
                    </a:cubicBezTo>
                    <a:cubicBezTo>
                      <a:pt x="40081" y="296745"/>
                      <a:pt x="45414" y="291506"/>
                      <a:pt x="51991" y="291506"/>
                    </a:cubicBezTo>
                    <a:close/>
                    <a:moveTo>
                      <a:pt x="412608" y="222096"/>
                    </a:moveTo>
                    <a:lnTo>
                      <a:pt x="345491" y="334245"/>
                    </a:lnTo>
                    <a:lnTo>
                      <a:pt x="412608" y="334245"/>
                    </a:lnTo>
                    <a:close/>
                    <a:moveTo>
                      <a:pt x="427651" y="167533"/>
                    </a:moveTo>
                    <a:cubicBezTo>
                      <a:pt x="432814" y="168954"/>
                      <a:pt x="436375" y="173664"/>
                      <a:pt x="436375" y="178996"/>
                    </a:cubicBezTo>
                    <a:lnTo>
                      <a:pt x="436375" y="334245"/>
                    </a:lnTo>
                    <a:lnTo>
                      <a:pt x="469399" y="334245"/>
                    </a:lnTo>
                    <a:cubicBezTo>
                      <a:pt x="475986" y="334245"/>
                      <a:pt x="481327" y="339577"/>
                      <a:pt x="481327" y="346153"/>
                    </a:cubicBezTo>
                    <a:cubicBezTo>
                      <a:pt x="481327" y="352641"/>
                      <a:pt x="475986" y="357973"/>
                      <a:pt x="469399" y="357973"/>
                    </a:cubicBezTo>
                    <a:lnTo>
                      <a:pt x="436375" y="357973"/>
                    </a:lnTo>
                    <a:lnTo>
                      <a:pt x="436375" y="427733"/>
                    </a:lnTo>
                    <a:cubicBezTo>
                      <a:pt x="436375" y="434220"/>
                      <a:pt x="431123" y="439552"/>
                      <a:pt x="424536" y="439552"/>
                    </a:cubicBezTo>
                    <a:cubicBezTo>
                      <a:pt x="417949" y="439552"/>
                      <a:pt x="412608" y="434220"/>
                      <a:pt x="412608" y="427733"/>
                    </a:cubicBezTo>
                    <a:lnTo>
                      <a:pt x="412608" y="357973"/>
                    </a:lnTo>
                    <a:lnTo>
                      <a:pt x="324573" y="357973"/>
                    </a:lnTo>
                    <a:cubicBezTo>
                      <a:pt x="320300" y="357973"/>
                      <a:pt x="316295" y="355662"/>
                      <a:pt x="314158" y="352019"/>
                    </a:cubicBezTo>
                    <a:cubicBezTo>
                      <a:pt x="312111" y="348286"/>
                      <a:pt x="312111" y="343665"/>
                      <a:pt x="314336" y="340022"/>
                    </a:cubicBezTo>
                    <a:lnTo>
                      <a:pt x="414299" y="172953"/>
                    </a:lnTo>
                    <a:cubicBezTo>
                      <a:pt x="417059" y="168332"/>
                      <a:pt x="422489" y="166111"/>
                      <a:pt x="427651" y="167533"/>
                    </a:cubicBezTo>
                    <a:close/>
                    <a:moveTo>
                      <a:pt x="216270" y="167099"/>
                    </a:moveTo>
                    <a:cubicBezTo>
                      <a:pt x="257222" y="167099"/>
                      <a:pt x="290518" y="200333"/>
                      <a:pt x="290518" y="241210"/>
                    </a:cubicBezTo>
                    <a:cubicBezTo>
                      <a:pt x="290518" y="284486"/>
                      <a:pt x="273603" y="325097"/>
                      <a:pt x="242978" y="355754"/>
                    </a:cubicBezTo>
                    <a:lnTo>
                      <a:pt x="182707" y="415825"/>
                    </a:lnTo>
                    <a:lnTo>
                      <a:pt x="278588" y="415825"/>
                    </a:lnTo>
                    <a:cubicBezTo>
                      <a:pt x="285176" y="415825"/>
                      <a:pt x="290518" y="421158"/>
                      <a:pt x="290518" y="427734"/>
                    </a:cubicBezTo>
                    <a:cubicBezTo>
                      <a:pt x="290518" y="434220"/>
                      <a:pt x="285176" y="439552"/>
                      <a:pt x="278588" y="439552"/>
                    </a:cubicBezTo>
                    <a:lnTo>
                      <a:pt x="154040" y="439552"/>
                    </a:lnTo>
                    <a:cubicBezTo>
                      <a:pt x="149232" y="439552"/>
                      <a:pt x="144870" y="436709"/>
                      <a:pt x="143001" y="432265"/>
                    </a:cubicBezTo>
                    <a:cubicBezTo>
                      <a:pt x="141131" y="427822"/>
                      <a:pt x="142199" y="422668"/>
                      <a:pt x="145582" y="419292"/>
                    </a:cubicBezTo>
                    <a:lnTo>
                      <a:pt x="226152" y="338959"/>
                    </a:lnTo>
                    <a:cubicBezTo>
                      <a:pt x="252236" y="312834"/>
                      <a:pt x="266659" y="278088"/>
                      <a:pt x="266659" y="241210"/>
                    </a:cubicBezTo>
                    <a:cubicBezTo>
                      <a:pt x="266659" y="213485"/>
                      <a:pt x="244046" y="190914"/>
                      <a:pt x="216270" y="190914"/>
                    </a:cubicBezTo>
                    <a:cubicBezTo>
                      <a:pt x="188493" y="190914"/>
                      <a:pt x="165880" y="213485"/>
                      <a:pt x="165880" y="241210"/>
                    </a:cubicBezTo>
                    <a:cubicBezTo>
                      <a:pt x="165880" y="247786"/>
                      <a:pt x="160539" y="253029"/>
                      <a:pt x="154040" y="253029"/>
                    </a:cubicBezTo>
                    <a:cubicBezTo>
                      <a:pt x="147452" y="253029"/>
                      <a:pt x="142110" y="247786"/>
                      <a:pt x="142110" y="241210"/>
                    </a:cubicBezTo>
                    <a:cubicBezTo>
                      <a:pt x="142110" y="200333"/>
                      <a:pt x="175406" y="167099"/>
                      <a:pt x="216270" y="167099"/>
                    </a:cubicBezTo>
                    <a:close/>
                    <a:moveTo>
                      <a:pt x="522185" y="165547"/>
                    </a:moveTo>
                    <a:cubicBezTo>
                      <a:pt x="528772" y="165547"/>
                      <a:pt x="534111" y="170871"/>
                      <a:pt x="534111" y="177438"/>
                    </a:cubicBezTo>
                    <a:cubicBezTo>
                      <a:pt x="534111" y="184005"/>
                      <a:pt x="528772" y="189329"/>
                      <a:pt x="522185" y="189329"/>
                    </a:cubicBezTo>
                    <a:cubicBezTo>
                      <a:pt x="515598" y="189329"/>
                      <a:pt x="510259" y="184005"/>
                      <a:pt x="510259" y="177438"/>
                    </a:cubicBezTo>
                    <a:cubicBezTo>
                      <a:pt x="510259" y="170871"/>
                      <a:pt x="515598" y="165547"/>
                      <a:pt x="522185" y="165547"/>
                    </a:cubicBezTo>
                    <a:close/>
                    <a:moveTo>
                      <a:pt x="85420" y="165547"/>
                    </a:moveTo>
                    <a:cubicBezTo>
                      <a:pt x="91987" y="165547"/>
                      <a:pt x="97311" y="170871"/>
                      <a:pt x="97311" y="177438"/>
                    </a:cubicBezTo>
                    <a:cubicBezTo>
                      <a:pt x="97311" y="184005"/>
                      <a:pt x="91987" y="189329"/>
                      <a:pt x="85420" y="189329"/>
                    </a:cubicBezTo>
                    <a:cubicBezTo>
                      <a:pt x="78853" y="189329"/>
                      <a:pt x="73529" y="184005"/>
                      <a:pt x="73529" y="177438"/>
                    </a:cubicBezTo>
                    <a:cubicBezTo>
                      <a:pt x="73529" y="170871"/>
                      <a:pt x="78853" y="165547"/>
                      <a:pt x="85420" y="165547"/>
                    </a:cubicBezTo>
                    <a:close/>
                    <a:moveTo>
                      <a:pt x="429885" y="73388"/>
                    </a:moveTo>
                    <a:cubicBezTo>
                      <a:pt x="436472" y="73388"/>
                      <a:pt x="441811" y="78712"/>
                      <a:pt x="441811" y="85279"/>
                    </a:cubicBezTo>
                    <a:cubicBezTo>
                      <a:pt x="441811" y="91846"/>
                      <a:pt x="436472" y="97170"/>
                      <a:pt x="429885" y="97170"/>
                    </a:cubicBezTo>
                    <a:cubicBezTo>
                      <a:pt x="423298" y="97170"/>
                      <a:pt x="417959" y="91846"/>
                      <a:pt x="417959" y="85279"/>
                    </a:cubicBezTo>
                    <a:cubicBezTo>
                      <a:pt x="417959" y="78712"/>
                      <a:pt x="423298" y="73388"/>
                      <a:pt x="429885" y="73388"/>
                    </a:cubicBezTo>
                    <a:close/>
                    <a:moveTo>
                      <a:pt x="177720" y="73388"/>
                    </a:moveTo>
                    <a:cubicBezTo>
                      <a:pt x="184287" y="73388"/>
                      <a:pt x="189611" y="78712"/>
                      <a:pt x="189611" y="85279"/>
                    </a:cubicBezTo>
                    <a:cubicBezTo>
                      <a:pt x="189611" y="91846"/>
                      <a:pt x="184287" y="97170"/>
                      <a:pt x="177720" y="97170"/>
                    </a:cubicBezTo>
                    <a:cubicBezTo>
                      <a:pt x="171153" y="97170"/>
                      <a:pt x="165829" y="91846"/>
                      <a:pt x="165829" y="85279"/>
                    </a:cubicBezTo>
                    <a:cubicBezTo>
                      <a:pt x="165829" y="78712"/>
                      <a:pt x="171153" y="73388"/>
                      <a:pt x="177720" y="73388"/>
                    </a:cubicBezTo>
                    <a:close/>
                    <a:moveTo>
                      <a:pt x="303775" y="42480"/>
                    </a:moveTo>
                    <a:cubicBezTo>
                      <a:pt x="310366" y="42480"/>
                      <a:pt x="315710" y="47815"/>
                      <a:pt x="315710" y="54396"/>
                    </a:cubicBezTo>
                    <a:lnTo>
                      <a:pt x="315710" y="69869"/>
                    </a:lnTo>
                    <a:cubicBezTo>
                      <a:pt x="315710" y="76449"/>
                      <a:pt x="310366" y="81785"/>
                      <a:pt x="303775" y="81785"/>
                    </a:cubicBezTo>
                    <a:cubicBezTo>
                      <a:pt x="297184" y="81785"/>
                      <a:pt x="291929" y="76449"/>
                      <a:pt x="291929" y="69869"/>
                    </a:cubicBezTo>
                    <a:lnTo>
                      <a:pt x="291929" y="54396"/>
                    </a:lnTo>
                    <a:cubicBezTo>
                      <a:pt x="291929" y="47815"/>
                      <a:pt x="297184" y="42480"/>
                      <a:pt x="303775" y="42480"/>
                    </a:cubicBezTo>
                    <a:close/>
                    <a:moveTo>
                      <a:pt x="303775" y="0"/>
                    </a:moveTo>
                    <a:cubicBezTo>
                      <a:pt x="394204" y="0"/>
                      <a:pt x="479560" y="40347"/>
                      <a:pt x="537058" y="108956"/>
                    </a:cubicBezTo>
                    <a:lnTo>
                      <a:pt x="537058" y="93048"/>
                    </a:lnTo>
                    <a:cubicBezTo>
                      <a:pt x="537058" y="86471"/>
                      <a:pt x="542309" y="81139"/>
                      <a:pt x="548895" y="81139"/>
                    </a:cubicBezTo>
                    <a:cubicBezTo>
                      <a:pt x="555482" y="81139"/>
                      <a:pt x="560822" y="86471"/>
                      <a:pt x="560822" y="93048"/>
                    </a:cubicBezTo>
                    <a:lnTo>
                      <a:pt x="560822" y="138994"/>
                    </a:lnTo>
                    <a:cubicBezTo>
                      <a:pt x="560822" y="145570"/>
                      <a:pt x="555482" y="150903"/>
                      <a:pt x="548895" y="150903"/>
                    </a:cubicBezTo>
                    <a:lnTo>
                      <a:pt x="502880" y="150903"/>
                    </a:lnTo>
                    <a:cubicBezTo>
                      <a:pt x="496293" y="150903"/>
                      <a:pt x="490953" y="145570"/>
                      <a:pt x="490953" y="138994"/>
                    </a:cubicBezTo>
                    <a:cubicBezTo>
                      <a:pt x="490953" y="132417"/>
                      <a:pt x="496293" y="127174"/>
                      <a:pt x="502880" y="127174"/>
                    </a:cubicBezTo>
                    <a:lnTo>
                      <a:pt x="521126" y="127174"/>
                    </a:lnTo>
                    <a:cubicBezTo>
                      <a:pt x="468168" y="62032"/>
                      <a:pt x="388419" y="23728"/>
                      <a:pt x="303775" y="23728"/>
                    </a:cubicBezTo>
                    <a:cubicBezTo>
                      <a:pt x="149440" y="23728"/>
                      <a:pt x="23764" y="149214"/>
                      <a:pt x="23764" y="303316"/>
                    </a:cubicBezTo>
                    <a:cubicBezTo>
                      <a:pt x="23764" y="457508"/>
                      <a:pt x="149440" y="582905"/>
                      <a:pt x="303775" y="582905"/>
                    </a:cubicBezTo>
                    <a:cubicBezTo>
                      <a:pt x="458199" y="582905"/>
                      <a:pt x="583786" y="457508"/>
                      <a:pt x="583786" y="303316"/>
                    </a:cubicBezTo>
                    <a:cubicBezTo>
                      <a:pt x="583786" y="278255"/>
                      <a:pt x="580492" y="253371"/>
                      <a:pt x="573906" y="229376"/>
                    </a:cubicBezTo>
                    <a:cubicBezTo>
                      <a:pt x="572126" y="223066"/>
                      <a:pt x="575864" y="216489"/>
                      <a:pt x="582273" y="214801"/>
                    </a:cubicBezTo>
                    <a:cubicBezTo>
                      <a:pt x="588592" y="213023"/>
                      <a:pt x="595089" y="216756"/>
                      <a:pt x="596869" y="223066"/>
                    </a:cubicBezTo>
                    <a:cubicBezTo>
                      <a:pt x="603990" y="249194"/>
                      <a:pt x="607639" y="276122"/>
                      <a:pt x="607639" y="303316"/>
                    </a:cubicBezTo>
                    <a:cubicBezTo>
                      <a:pt x="607639" y="470572"/>
                      <a:pt x="471283" y="606722"/>
                      <a:pt x="303775" y="606722"/>
                    </a:cubicBezTo>
                    <a:cubicBezTo>
                      <a:pt x="136267" y="606722"/>
                      <a:pt x="0" y="470572"/>
                      <a:pt x="0" y="303316"/>
                    </a:cubicBezTo>
                    <a:cubicBezTo>
                      <a:pt x="0" y="136061"/>
                      <a:pt x="136267" y="0"/>
                      <a:pt x="30377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p>
            </p:txBody>
          </p:sp>
        </p:grpSp>
      </p:grpSp>
      <p:sp>
        <p:nvSpPr>
          <p:cNvPr id="15" name="矩形 14"/>
          <p:cNvSpPr/>
          <p:nvPr/>
        </p:nvSpPr>
        <p:spPr>
          <a:xfrm>
            <a:off x="4564405" y="1615101"/>
            <a:ext cx="4365036" cy="1583510"/>
          </a:xfrm>
          <a:prstGeom prst="rect">
            <a:avLst/>
          </a:prstGeom>
        </p:spPr>
        <p:txBody>
          <a:bodyPr wrap="square" lIns="68580" tIns="34290" rIns="68580" bIns="34290">
            <a:spAutoFit/>
            <a:scene3d>
              <a:camera prst="orthographicFront"/>
              <a:lightRig rig="threePt" dir="t"/>
            </a:scene3d>
            <a:sp3d contourW="12700"/>
          </a:bodyPr>
          <a:lstStyle/>
          <a:p>
            <a:pPr algn="ctr">
              <a:lnSpc>
                <a:spcPct val="120000"/>
              </a:lnSpc>
            </a:pPr>
            <a:r>
              <a:rPr lang="zh-CN" altLang="en-US" sz="4100" b="1" dirty="0">
                <a:solidFill>
                  <a:schemeClr val="tx1">
                    <a:lumMod val="75000"/>
                    <a:lumOff val="25000"/>
                  </a:schemeClr>
                </a:solidFill>
              </a:rPr>
              <a:t>演示完毕</a:t>
            </a:r>
            <a:endParaRPr lang="en-US" altLang="zh-CN" sz="4100" b="1" dirty="0">
              <a:solidFill>
                <a:schemeClr val="tx1">
                  <a:lumMod val="75000"/>
                  <a:lumOff val="25000"/>
                </a:schemeClr>
              </a:solidFill>
            </a:endParaRPr>
          </a:p>
          <a:p>
            <a:pPr algn="ctr">
              <a:lnSpc>
                <a:spcPct val="120000"/>
              </a:lnSpc>
            </a:pPr>
            <a:r>
              <a:rPr lang="zh-CN" altLang="en-US" sz="4100" b="1" dirty="0">
                <a:solidFill>
                  <a:schemeClr val="tx1">
                    <a:lumMod val="75000"/>
                    <a:lumOff val="25000"/>
                  </a:schemeClr>
                </a:solidFill>
              </a:rPr>
              <a:t>感谢您的观看</a:t>
            </a:r>
          </a:p>
        </p:txBody>
      </p:sp>
      <p:sp>
        <p:nvSpPr>
          <p:cNvPr id="16" name="文本框 15"/>
          <p:cNvSpPr txBox="1"/>
          <p:nvPr/>
        </p:nvSpPr>
        <p:spPr>
          <a:xfrm>
            <a:off x="4623022" y="3213802"/>
            <a:ext cx="4247798" cy="455253"/>
          </a:xfrm>
          <a:prstGeom prst="rect">
            <a:avLst/>
          </a:prstGeom>
          <a:noFill/>
        </p:spPr>
        <p:txBody>
          <a:bodyPr wrap="square" lIns="68580" tIns="34290" rIns="68580" bIns="34290" rtlCol="0">
            <a:spAutoFit/>
            <a:scene3d>
              <a:camera prst="orthographicFront"/>
              <a:lightRig rig="threePt" dir="t"/>
            </a:scene3d>
            <a:sp3d contourW="12700"/>
          </a:bodyPr>
          <a:lstStyle/>
          <a:p>
            <a:pPr algn="ctr">
              <a:lnSpc>
                <a:spcPct val="114000"/>
              </a:lnSpc>
            </a:pPr>
            <a:r>
              <a:rPr lang="en-US" altLang="zh-CN" sz="1100" dirty="0">
                <a:solidFill>
                  <a:schemeClr val="bg1">
                    <a:lumMod val="50000"/>
                  </a:schemeClr>
                </a:solidFill>
                <a:latin typeface="+mj-ea"/>
                <a:ea typeface="+mj-ea"/>
              </a:rPr>
              <a:t>The user can demonstrate on a projector or computer, or print the presentation and make it into a film </a:t>
            </a:r>
          </a:p>
        </p:txBody>
      </p:sp>
      <p:sp>
        <p:nvSpPr>
          <p:cNvPr id="20" name="文本框 15"/>
          <p:cNvSpPr txBox="1"/>
          <p:nvPr/>
        </p:nvSpPr>
        <p:spPr>
          <a:xfrm>
            <a:off x="4642072" y="4203279"/>
            <a:ext cx="4247798" cy="279757"/>
          </a:xfrm>
          <a:prstGeom prst="rect">
            <a:avLst/>
          </a:prstGeom>
          <a:noFill/>
        </p:spPr>
        <p:txBody>
          <a:bodyPr wrap="square" lIns="68580" tIns="34290" rIns="68580" bIns="34290" rtlCol="0">
            <a:spAutoFit/>
            <a:scene3d>
              <a:camera prst="orthographicFront"/>
              <a:lightRig rig="threePt" dir="t"/>
            </a:scene3d>
            <a:sp3d contourW="12700"/>
          </a:bodyPr>
          <a:lstStyle/>
          <a:p>
            <a:pPr algn="ctr">
              <a:lnSpc>
                <a:spcPct val="114000"/>
              </a:lnSpc>
            </a:pPr>
            <a:r>
              <a:rPr lang="zh-CN" altLang="en-US" sz="1200" dirty="0">
                <a:solidFill>
                  <a:schemeClr val="accent5"/>
                </a:solidFill>
                <a:latin typeface="+mj-ea"/>
                <a:ea typeface="+mj-ea"/>
              </a:rPr>
              <a:t>汇报人：千库网    时间：</a:t>
            </a:r>
            <a:r>
              <a:rPr lang="en-US" altLang="zh-CN" sz="1200" dirty="0">
                <a:solidFill>
                  <a:schemeClr val="accent5"/>
                </a:solidFill>
                <a:latin typeface="+mj-ea"/>
                <a:ea typeface="+mj-ea"/>
              </a:rPr>
              <a:t>201X.XX</a:t>
            </a:r>
          </a:p>
        </p:txBody>
      </p:sp>
      <p:grpSp>
        <p:nvGrpSpPr>
          <p:cNvPr id="11" name="组合 10"/>
          <p:cNvGrpSpPr/>
          <p:nvPr/>
        </p:nvGrpSpPr>
        <p:grpSpPr>
          <a:xfrm>
            <a:off x="253093" y="389017"/>
            <a:ext cx="8633561" cy="882915"/>
            <a:chOff x="253093" y="389017"/>
            <a:chExt cx="8633561" cy="882915"/>
          </a:xfrm>
        </p:grpSpPr>
        <p:sp>
          <p:nvSpPr>
            <p:cNvPr id="19" name="矩形 18"/>
            <p:cNvSpPr/>
            <p:nvPr/>
          </p:nvSpPr>
          <p:spPr>
            <a:xfrm>
              <a:off x="253093" y="445552"/>
              <a:ext cx="8633561" cy="826380"/>
            </a:xfrm>
            <a:prstGeom prst="rect">
              <a:avLst/>
            </a:prstGeom>
          </p:spPr>
          <p:txBody>
            <a:bodyPr wrap="square" lIns="68580" tIns="34290" rIns="68580" bIns="34290">
              <a:spAutoFit/>
              <a:scene3d>
                <a:camera prst="orthographicFront"/>
                <a:lightRig rig="threePt" dir="t"/>
              </a:scene3d>
              <a:sp3d contourW="12700"/>
            </a:bodyPr>
            <a:lstStyle/>
            <a:p>
              <a:pPr algn="ctr">
                <a:lnSpc>
                  <a:spcPct val="120000"/>
                </a:lnSpc>
              </a:pPr>
              <a:r>
                <a:rPr lang="en-US" altLang="zh-CN" sz="4100" b="1" dirty="0">
                  <a:solidFill>
                    <a:schemeClr val="accent5"/>
                  </a:solidFill>
                  <a:effectLst>
                    <a:outerShdw blurRad="38100" dist="38100" dir="2700000" algn="tl">
                      <a:srgbClr val="000000">
                        <a:alpha val="43137"/>
                      </a:srgbClr>
                    </a:outerShdw>
                  </a:effectLst>
                </a:rPr>
                <a:t>Business activities planning </a:t>
              </a:r>
              <a:endParaRPr lang="zh-CN" altLang="en-US" sz="4100" b="1" dirty="0">
                <a:solidFill>
                  <a:schemeClr val="accent5"/>
                </a:solidFill>
                <a:effectLst>
                  <a:outerShdw blurRad="38100" dist="38100" dir="2700000" algn="tl">
                    <a:srgbClr val="000000">
                      <a:alpha val="43137"/>
                    </a:srgbClr>
                  </a:outerShdw>
                </a:effectLst>
              </a:endParaRPr>
            </a:p>
          </p:txBody>
        </p:sp>
        <p:sp>
          <p:nvSpPr>
            <p:cNvPr id="21" name="矩形 20"/>
            <p:cNvSpPr/>
            <p:nvPr/>
          </p:nvSpPr>
          <p:spPr>
            <a:xfrm>
              <a:off x="624568" y="389017"/>
              <a:ext cx="604157" cy="826380"/>
            </a:xfrm>
            <a:prstGeom prst="rect">
              <a:avLst/>
            </a:prstGeom>
          </p:spPr>
          <p:txBody>
            <a:bodyPr wrap="square" lIns="68580" tIns="34290" rIns="68580" bIns="34290">
              <a:spAutoFit/>
              <a:scene3d>
                <a:camera prst="orthographicFront"/>
                <a:lightRig rig="threePt" dir="t"/>
              </a:scene3d>
              <a:sp3d contourW="12700"/>
            </a:bodyPr>
            <a:lstStyle/>
            <a:p>
              <a:pPr algn="ctr">
                <a:lnSpc>
                  <a:spcPct val="120000"/>
                </a:lnSpc>
              </a:pPr>
              <a:r>
                <a:rPr lang="en-US" altLang="zh-CN" sz="4100" b="1" dirty="0">
                  <a:solidFill>
                    <a:schemeClr val="accent5"/>
                  </a:solidFill>
                  <a:effectLst>
                    <a:outerShdw blurRad="38100" dist="38100" dir="2700000" algn="tl">
                      <a:srgbClr val="000000">
                        <a:alpha val="43137"/>
                      </a:srgbClr>
                    </a:outerShdw>
                  </a:effectLst>
                </a:rPr>
                <a:t>[ </a:t>
              </a:r>
              <a:endParaRPr lang="zh-CN" altLang="en-US" sz="4100" b="1" dirty="0">
                <a:solidFill>
                  <a:schemeClr val="accent5"/>
                </a:solidFill>
                <a:effectLst>
                  <a:outerShdw blurRad="38100" dist="38100" dir="2700000" algn="tl">
                    <a:srgbClr val="000000">
                      <a:alpha val="43137"/>
                    </a:srgbClr>
                  </a:outerShdw>
                </a:effectLst>
              </a:endParaRPr>
            </a:p>
          </p:txBody>
        </p:sp>
        <p:sp>
          <p:nvSpPr>
            <p:cNvPr id="22" name="矩形 21"/>
            <p:cNvSpPr/>
            <p:nvPr/>
          </p:nvSpPr>
          <p:spPr>
            <a:xfrm>
              <a:off x="7873093" y="427117"/>
              <a:ext cx="604157" cy="826380"/>
            </a:xfrm>
            <a:prstGeom prst="rect">
              <a:avLst/>
            </a:prstGeom>
          </p:spPr>
          <p:txBody>
            <a:bodyPr wrap="square" lIns="68580" tIns="34290" rIns="68580" bIns="34290">
              <a:spAutoFit/>
              <a:scene3d>
                <a:camera prst="orthographicFront"/>
                <a:lightRig rig="threePt" dir="t"/>
              </a:scene3d>
              <a:sp3d contourW="12700"/>
            </a:bodyPr>
            <a:lstStyle/>
            <a:p>
              <a:pPr algn="ctr">
                <a:lnSpc>
                  <a:spcPct val="120000"/>
                </a:lnSpc>
              </a:pPr>
              <a:r>
                <a:rPr lang="en-US" altLang="zh-CN" sz="4100" b="1" dirty="0">
                  <a:solidFill>
                    <a:schemeClr val="accent5"/>
                  </a:solidFill>
                  <a:effectLst>
                    <a:outerShdw blurRad="38100" dist="38100" dir="2700000" algn="tl">
                      <a:srgbClr val="000000">
                        <a:alpha val="43137"/>
                      </a:srgbClr>
                    </a:outerShdw>
                  </a:effectLst>
                </a:rPr>
                <a:t>] </a:t>
              </a:r>
              <a:endParaRPr lang="zh-CN" altLang="en-US" sz="4100" b="1" dirty="0">
                <a:solidFill>
                  <a:schemeClr val="accent5"/>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1942114298"/>
      </p:ext>
    </p:extLst>
  </p:cSld>
  <p:clrMapOvr>
    <a:masterClrMapping/>
  </p:clrMapOvr>
  <mc:AlternateContent xmlns:mc="http://schemas.openxmlformats.org/markup-compatibility/2006" xmlns:p14="http://schemas.microsoft.com/office/powerpoint/2010/main">
    <mc:Choice Requires="p14">
      <p:transition spd="slow" p14:dur="1100" advTm="3000">
        <p14:switch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fltVal val="0"/>
                                          </p:val>
                                        </p:tav>
                                        <p:tav tm="100000">
                                          <p:val>
                                            <p:strVal val="#ppt_h"/>
                                          </p:val>
                                        </p:tav>
                                      </p:tavLst>
                                    </p:anim>
                                    <p:animEffect transition="in" filter="fade">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randombar(horizontal)">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p:cTn id="24" dur="1000" fill="hold"/>
                                        <p:tgtEl>
                                          <p:spTgt spid="16"/>
                                        </p:tgtEl>
                                        <p:attrNameLst>
                                          <p:attrName>ppt_w</p:attrName>
                                        </p:attrNameLst>
                                      </p:cBhvr>
                                      <p:tavLst>
                                        <p:tav tm="0">
                                          <p:val>
                                            <p:fltVal val="0"/>
                                          </p:val>
                                        </p:tav>
                                        <p:tav tm="100000">
                                          <p:val>
                                            <p:strVal val="#ppt_w"/>
                                          </p:val>
                                        </p:tav>
                                      </p:tavLst>
                                    </p:anim>
                                    <p:anim calcmode="lin" valueType="num">
                                      <p:cBhvr>
                                        <p:cTn id="25" dur="1000" fill="hold"/>
                                        <p:tgtEl>
                                          <p:spTgt spid="16"/>
                                        </p:tgtEl>
                                        <p:attrNameLst>
                                          <p:attrName>ppt_h</p:attrName>
                                        </p:attrNameLst>
                                      </p:cBhvr>
                                      <p:tavLst>
                                        <p:tav tm="0">
                                          <p:val>
                                            <p:fltVal val="0"/>
                                          </p:val>
                                        </p:tav>
                                        <p:tav tm="100000">
                                          <p:val>
                                            <p:strVal val="#ppt_h"/>
                                          </p:val>
                                        </p:tav>
                                      </p:tavLst>
                                    </p:anim>
                                    <p:anim calcmode="lin" valueType="num">
                                      <p:cBhvr>
                                        <p:cTn id="26" dur="1000" fill="hold"/>
                                        <p:tgtEl>
                                          <p:spTgt spid="16"/>
                                        </p:tgtEl>
                                        <p:attrNameLst>
                                          <p:attrName>style.rotation</p:attrName>
                                        </p:attrNameLst>
                                      </p:cBhvr>
                                      <p:tavLst>
                                        <p:tav tm="0">
                                          <p:val>
                                            <p:fltVal val="90"/>
                                          </p:val>
                                        </p:tav>
                                        <p:tav tm="100000">
                                          <p:val>
                                            <p:fltVal val="0"/>
                                          </p:val>
                                        </p:tav>
                                      </p:tavLst>
                                    </p:anim>
                                    <p:animEffect transition="in" filter="fade">
                                      <p:cBhvr>
                                        <p:cTn id="27" dur="10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p:cTn id="32" dur="500" fill="hold"/>
                                        <p:tgtEl>
                                          <p:spTgt spid="12"/>
                                        </p:tgtEl>
                                        <p:attrNameLst>
                                          <p:attrName>ppt_w</p:attrName>
                                        </p:attrNameLst>
                                      </p:cBhvr>
                                      <p:tavLst>
                                        <p:tav tm="0">
                                          <p:val>
                                            <p:fltVal val="0"/>
                                          </p:val>
                                        </p:tav>
                                        <p:tav tm="100000">
                                          <p:val>
                                            <p:strVal val="#ppt_w"/>
                                          </p:val>
                                        </p:tav>
                                      </p:tavLst>
                                    </p:anim>
                                    <p:anim calcmode="lin" valueType="num">
                                      <p:cBhvr>
                                        <p:cTn id="33" dur="500" fill="hold"/>
                                        <p:tgtEl>
                                          <p:spTgt spid="12"/>
                                        </p:tgtEl>
                                        <p:attrNameLst>
                                          <p:attrName>ppt_h</p:attrName>
                                        </p:attrNameLst>
                                      </p:cBhvr>
                                      <p:tavLst>
                                        <p:tav tm="0">
                                          <p:val>
                                            <p:fltVal val="0"/>
                                          </p:val>
                                        </p:tav>
                                        <p:tav tm="100000">
                                          <p:val>
                                            <p:strVal val="#ppt_h"/>
                                          </p:val>
                                        </p:tav>
                                      </p:tavLst>
                                    </p:anim>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randombar(horizontal)">
                                      <p:cBhvr>
                                        <p:cTn id="3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1"/>
        </a:solidFill>
        <a:effectLst/>
      </p:bgPr>
    </p:bg>
    <p:spTree>
      <p:nvGrpSpPr>
        <p:cNvPr id="1" name=""/>
        <p:cNvGrpSpPr/>
        <p:nvPr/>
      </p:nvGrpSpPr>
      <p:grpSpPr>
        <a:xfrm>
          <a:off x="0" y="0"/>
          <a:ext cx="0" cy="0"/>
          <a:chOff x="0" y="0"/>
          <a:chExt cx="0" cy="0"/>
        </a:xfrm>
      </p:grpSpPr>
      <p:grpSp>
        <p:nvGrpSpPr>
          <p:cNvPr id="2" name="组合 1"/>
          <p:cNvGrpSpPr/>
          <p:nvPr/>
        </p:nvGrpSpPr>
        <p:grpSpPr>
          <a:xfrm>
            <a:off x="5518076" y="1999227"/>
            <a:ext cx="3420184" cy="1171575"/>
            <a:chOff x="4546600" y="2349500"/>
            <a:chExt cx="4560245" cy="1562100"/>
          </a:xfrm>
        </p:grpSpPr>
        <p:sp>
          <p:nvSpPr>
            <p:cNvPr id="3" name="矩形 2"/>
            <p:cNvSpPr/>
            <p:nvPr/>
          </p:nvSpPr>
          <p:spPr>
            <a:xfrm>
              <a:off x="4839552" y="2349500"/>
              <a:ext cx="3275748" cy="726781"/>
            </a:xfrm>
            <a:prstGeom prst="rect">
              <a:avLst/>
            </a:prstGeom>
          </p:spPr>
          <p:txBody>
            <a:bodyPr wrap="square">
              <a:spAutoFit/>
              <a:scene3d>
                <a:camera prst="orthographicFront"/>
                <a:lightRig rig="threePt" dir="t"/>
              </a:scene3d>
              <a:sp3d contourW="12700"/>
            </a:bodyPr>
            <a:lstStyle/>
            <a:p>
              <a:pPr>
                <a:lnSpc>
                  <a:spcPct val="120000"/>
                </a:lnSpc>
              </a:pPr>
              <a:r>
                <a:rPr lang="zh-CN" altLang="en-US" sz="2700" dirty="0" smtClean="0">
                  <a:solidFill>
                    <a:schemeClr val="tx2">
                      <a:lumMod val="75000"/>
                      <a:lumOff val="25000"/>
                    </a:schemeClr>
                  </a:solidFill>
                </a:rPr>
                <a:t>朱繁敏</a:t>
              </a:r>
              <a:endParaRPr lang="zh-CN" altLang="en-US" sz="2700" dirty="0">
                <a:solidFill>
                  <a:schemeClr val="tx2">
                    <a:lumMod val="75000"/>
                    <a:lumOff val="25000"/>
                  </a:schemeClr>
                </a:solidFill>
              </a:endParaRPr>
            </a:p>
          </p:txBody>
        </p:sp>
        <p:sp>
          <p:nvSpPr>
            <p:cNvPr id="4" name="矩形 3"/>
            <p:cNvSpPr/>
            <p:nvPr/>
          </p:nvSpPr>
          <p:spPr>
            <a:xfrm>
              <a:off x="4839552" y="3279388"/>
              <a:ext cx="4267293" cy="615553"/>
            </a:xfrm>
            <a:prstGeom prst="rect">
              <a:avLst/>
            </a:prstGeom>
          </p:spPr>
          <p:txBody>
            <a:bodyPr wrap="square">
              <a:spAutoFit/>
              <a:scene3d>
                <a:camera prst="orthographicFront"/>
                <a:lightRig rig="threePt" dir="t"/>
              </a:scene3d>
              <a:sp3d contourW="12700"/>
            </a:bodyPr>
            <a:lstStyle/>
            <a:p>
              <a:pPr>
                <a:lnSpc>
                  <a:spcPct val="120000"/>
                </a:lnSpc>
              </a:pPr>
              <a:r>
                <a:rPr lang="zh-CN" altLang="en-US" sz="2000" b="1" dirty="0" smtClean="0">
                  <a:solidFill>
                    <a:schemeClr val="tx2">
                      <a:lumMod val="90000"/>
                      <a:lumOff val="10000"/>
                    </a:schemeClr>
                  </a:solidFill>
                </a:rPr>
                <a:t>项目经理</a:t>
              </a:r>
              <a:r>
                <a:rPr lang="en-US" altLang="zh-CN" sz="2000" b="1" dirty="0" smtClean="0">
                  <a:solidFill>
                    <a:schemeClr val="tx2">
                      <a:lumMod val="90000"/>
                      <a:lumOff val="10000"/>
                    </a:schemeClr>
                  </a:solidFill>
                </a:rPr>
                <a:t>+</a:t>
              </a:r>
              <a:r>
                <a:rPr lang="zh-CN" altLang="en-US" sz="2000" b="1" dirty="0" smtClean="0">
                  <a:solidFill>
                    <a:schemeClr val="tx2">
                      <a:lumMod val="90000"/>
                      <a:lumOff val="10000"/>
                    </a:schemeClr>
                  </a:solidFill>
                </a:rPr>
                <a:t>前端工程师</a:t>
              </a:r>
              <a:endParaRPr lang="zh-CN" altLang="en-US" sz="2000" b="1" dirty="0">
                <a:solidFill>
                  <a:schemeClr val="tx2">
                    <a:lumMod val="90000"/>
                    <a:lumOff val="10000"/>
                  </a:schemeClr>
                </a:solidFill>
              </a:endParaRPr>
            </a:p>
          </p:txBody>
        </p:sp>
        <p:cxnSp>
          <p:nvCxnSpPr>
            <p:cNvPr id="6" name="直接连接符 5"/>
            <p:cNvCxnSpPr/>
            <p:nvPr/>
          </p:nvCxnSpPr>
          <p:spPr>
            <a:xfrm>
              <a:off x="4546600" y="2349500"/>
              <a:ext cx="0" cy="1562100"/>
            </a:xfrm>
            <a:prstGeom prst="line">
              <a:avLst/>
            </a:prstGeom>
            <a:ln w="76200"/>
          </p:spPr>
          <p:style>
            <a:lnRef idx="1">
              <a:schemeClr val="accent1"/>
            </a:lnRef>
            <a:fillRef idx="0">
              <a:schemeClr val="accent1"/>
            </a:fillRef>
            <a:effectRef idx="0">
              <a:schemeClr val="accent1"/>
            </a:effectRef>
            <a:fontRef idx="minor">
              <a:schemeClr val="tx1"/>
            </a:fontRef>
          </p:style>
        </p:cxnSp>
      </p:grpSp>
      <p:pic>
        <p:nvPicPr>
          <p:cNvPr id="8" name="Picture 2" descr="E:\PPT改稿\商务\bp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176" y="1009818"/>
            <a:ext cx="3989874" cy="3359944"/>
          </a:xfrm>
          <a:prstGeom prst="rect">
            <a:avLst/>
          </a:prstGeom>
          <a:noFill/>
          <a:effectLst>
            <a:outerShdw blurRad="50800" dist="38100" dir="2700000" algn="tl" rotWithShape="0">
              <a:prstClr val="black">
                <a:alpha val="27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233812"/>
      </p:ext>
    </p:extLst>
  </p:cSld>
  <p:clrMapOvr>
    <a:masterClrMapping/>
  </p:clrMapOvr>
  <mc:AlternateContent xmlns:mc="http://schemas.openxmlformats.org/markup-compatibility/2006" xmlns:p14="http://schemas.microsoft.com/office/powerpoint/2010/main">
    <mc:Choice Requires="p14">
      <p:transition spd="slow" p14:dur="1100" advTm="3000">
        <p14:switch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p:tgtEl>
                                          <p:spTgt spid="2"/>
                                        </p:tgtEl>
                                        <p:attrNameLst>
                                          <p:attrName>ppt_x</p:attrName>
                                        </p:attrNameLst>
                                      </p:cBhvr>
                                      <p:tavLst>
                                        <p:tav tm="0">
                                          <p:val>
                                            <p:strVal val="#ppt_x-#ppt_w*1.125000"/>
                                          </p:val>
                                        </p:tav>
                                        <p:tav tm="100000">
                                          <p:val>
                                            <p:strVal val="#ppt_x"/>
                                          </p:val>
                                        </p:tav>
                                      </p:tavLst>
                                    </p:anim>
                                    <p:animEffect transition="in" filter="wipe(righ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841517" y="964938"/>
            <a:ext cx="1666553" cy="368288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1" name="矩形 10"/>
          <p:cNvSpPr/>
          <p:nvPr/>
        </p:nvSpPr>
        <p:spPr>
          <a:xfrm>
            <a:off x="6856298" y="964937"/>
            <a:ext cx="1666553" cy="368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2" name="矩形 11"/>
          <p:cNvSpPr/>
          <p:nvPr/>
        </p:nvSpPr>
        <p:spPr>
          <a:xfrm>
            <a:off x="2841517" y="4551160"/>
            <a:ext cx="1666553" cy="100440"/>
          </a:xfrm>
          <a:prstGeom prst="rect">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3" name="矩形 12"/>
          <p:cNvSpPr/>
          <p:nvPr/>
        </p:nvSpPr>
        <p:spPr>
          <a:xfrm>
            <a:off x="6856298" y="4547386"/>
            <a:ext cx="1666553" cy="100440"/>
          </a:xfrm>
          <a:prstGeom prst="rect">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nvGrpSpPr>
          <p:cNvPr id="14" name="组合 13"/>
          <p:cNvGrpSpPr/>
          <p:nvPr/>
        </p:nvGrpSpPr>
        <p:grpSpPr>
          <a:xfrm>
            <a:off x="2752780" y="1482159"/>
            <a:ext cx="1836776" cy="1900415"/>
            <a:chOff x="2586861" y="1277564"/>
            <a:chExt cx="2449035" cy="2533891"/>
          </a:xfrm>
        </p:grpSpPr>
        <p:sp>
          <p:nvSpPr>
            <p:cNvPr id="15" name="TextBox 11"/>
            <p:cNvSpPr txBox="1"/>
            <p:nvPr/>
          </p:nvSpPr>
          <p:spPr>
            <a:xfrm>
              <a:off x="2867576" y="2637969"/>
              <a:ext cx="1882918" cy="1173486"/>
            </a:xfrm>
            <a:prstGeom prst="rect">
              <a:avLst/>
            </a:prstGeom>
            <a:noFill/>
          </p:spPr>
          <p:txBody>
            <a:bodyPr wrap="square" lIns="0" tIns="0" rIns="0" bIns="0" rtlCol="0">
              <a:spAutoFit/>
              <a:scene3d>
                <a:camera prst="orthographicFront"/>
                <a:lightRig rig="threePt" dir="t"/>
              </a:scene3d>
              <a:sp3d contourW="12700"/>
            </a:bodyPr>
            <a:lstStyle/>
            <a:p>
              <a:pPr algn="ctr">
                <a:lnSpc>
                  <a:spcPct val="300000"/>
                </a:lnSpc>
              </a:pPr>
              <a:r>
                <a:rPr lang="en-US" sz="1050" b="1" dirty="0" smtClean="0">
                  <a:solidFill>
                    <a:schemeClr val="bg1"/>
                  </a:solidFill>
                </a:rPr>
                <a:t>1.</a:t>
              </a:r>
              <a:r>
                <a:rPr lang="zh-CN" altLang="en-US" sz="1050" b="1" dirty="0" smtClean="0">
                  <a:solidFill>
                    <a:schemeClr val="bg1"/>
                  </a:solidFill>
                </a:rPr>
                <a:t>对好友的关注和取消</a:t>
              </a:r>
              <a:endParaRPr lang="en-US" altLang="zh-CN" sz="1050" b="1" dirty="0" smtClean="0">
                <a:solidFill>
                  <a:schemeClr val="bg1"/>
                </a:solidFill>
              </a:endParaRPr>
            </a:p>
            <a:p>
              <a:pPr algn="ctr">
                <a:lnSpc>
                  <a:spcPct val="300000"/>
                </a:lnSpc>
              </a:pPr>
              <a:r>
                <a:rPr lang="en-US" sz="1050" b="1" dirty="0" smtClean="0">
                  <a:solidFill>
                    <a:schemeClr val="bg1"/>
                  </a:solidFill>
                </a:rPr>
                <a:t>2.</a:t>
              </a:r>
              <a:r>
                <a:rPr lang="zh-CN" altLang="en-US" sz="1050" b="1" dirty="0" smtClean="0">
                  <a:solidFill>
                    <a:schemeClr val="bg1"/>
                  </a:solidFill>
                </a:rPr>
                <a:t>任务状态的变化</a:t>
              </a:r>
              <a:endParaRPr lang="en-US" sz="1050" b="1" dirty="0">
                <a:solidFill>
                  <a:schemeClr val="bg1"/>
                </a:solidFill>
              </a:endParaRPr>
            </a:p>
          </p:txBody>
        </p:sp>
        <p:sp>
          <p:nvSpPr>
            <p:cNvPr id="16" name="TextBox 11"/>
            <p:cNvSpPr txBox="1"/>
            <p:nvPr/>
          </p:nvSpPr>
          <p:spPr>
            <a:xfrm>
              <a:off x="2586861" y="1277564"/>
              <a:ext cx="2449035" cy="702757"/>
            </a:xfrm>
            <a:prstGeom prst="rect">
              <a:avLst/>
            </a:prstGeom>
            <a:noFill/>
          </p:spPr>
          <p:txBody>
            <a:bodyPr wrap="square" lIns="0" tIns="0" rIns="0" bIns="0" rtlCol="0">
              <a:spAutoFit/>
              <a:scene3d>
                <a:camera prst="orthographicFront"/>
                <a:lightRig rig="threePt" dir="t"/>
              </a:scene3d>
              <a:sp3d contourW="12700"/>
            </a:bodyPr>
            <a:lstStyle/>
            <a:p>
              <a:pPr algn="ctr">
                <a:lnSpc>
                  <a:spcPct val="300000"/>
                </a:lnSpc>
              </a:pPr>
              <a:r>
                <a:rPr lang="zh-CN" altLang="en-US" b="1" dirty="0" smtClean="0">
                  <a:solidFill>
                    <a:schemeClr val="bg1"/>
                  </a:solidFill>
                </a:rPr>
                <a:t>任务详情页面</a:t>
              </a:r>
              <a:endParaRPr lang="en-US" b="1" dirty="0">
                <a:solidFill>
                  <a:schemeClr val="bg1"/>
                </a:solidFill>
              </a:endParaRPr>
            </a:p>
          </p:txBody>
        </p:sp>
      </p:grpSp>
      <p:grpSp>
        <p:nvGrpSpPr>
          <p:cNvPr id="17" name="组合 16"/>
          <p:cNvGrpSpPr/>
          <p:nvPr/>
        </p:nvGrpSpPr>
        <p:grpSpPr>
          <a:xfrm>
            <a:off x="6761803" y="1482158"/>
            <a:ext cx="1836776" cy="1460359"/>
            <a:chOff x="2283615" y="789995"/>
            <a:chExt cx="2449035" cy="1947147"/>
          </a:xfrm>
        </p:grpSpPr>
        <p:sp>
          <p:nvSpPr>
            <p:cNvPr id="18" name="TextBox 11"/>
            <p:cNvSpPr txBox="1"/>
            <p:nvPr/>
          </p:nvSpPr>
          <p:spPr>
            <a:xfrm>
              <a:off x="2579184" y="2209988"/>
              <a:ext cx="1882918" cy="527154"/>
            </a:xfrm>
            <a:prstGeom prst="rect">
              <a:avLst/>
            </a:prstGeom>
            <a:noFill/>
          </p:spPr>
          <p:txBody>
            <a:bodyPr wrap="square" lIns="0" tIns="0" rIns="0" bIns="0" rtlCol="0">
              <a:spAutoFit/>
              <a:scene3d>
                <a:camera prst="orthographicFront"/>
                <a:lightRig rig="threePt" dir="t"/>
              </a:scene3d>
              <a:sp3d contourW="12700"/>
            </a:bodyPr>
            <a:lstStyle/>
            <a:p>
              <a:pPr algn="ctr">
                <a:lnSpc>
                  <a:spcPct val="300000"/>
                </a:lnSpc>
              </a:pPr>
              <a:r>
                <a:rPr lang="zh-CN" altLang="en-US" sz="1050" b="1" dirty="0" smtClean="0">
                  <a:solidFill>
                    <a:schemeClr val="bg1"/>
                  </a:solidFill>
                </a:rPr>
                <a:t>自动获取系统消息</a:t>
              </a:r>
              <a:endParaRPr lang="en-US" sz="1050" b="1" dirty="0">
                <a:solidFill>
                  <a:schemeClr val="bg1"/>
                </a:solidFill>
              </a:endParaRPr>
            </a:p>
          </p:txBody>
        </p:sp>
        <p:sp>
          <p:nvSpPr>
            <p:cNvPr id="19" name="TextBox 11"/>
            <p:cNvSpPr txBox="1"/>
            <p:nvPr/>
          </p:nvSpPr>
          <p:spPr>
            <a:xfrm>
              <a:off x="2283615" y="789995"/>
              <a:ext cx="2449035" cy="702757"/>
            </a:xfrm>
            <a:prstGeom prst="rect">
              <a:avLst/>
            </a:prstGeom>
            <a:noFill/>
          </p:spPr>
          <p:txBody>
            <a:bodyPr wrap="square" lIns="0" tIns="0" rIns="0" bIns="0" rtlCol="0">
              <a:spAutoFit/>
              <a:scene3d>
                <a:camera prst="orthographicFront"/>
                <a:lightRig rig="threePt" dir="t"/>
              </a:scene3d>
              <a:sp3d contourW="12700"/>
            </a:bodyPr>
            <a:lstStyle/>
            <a:p>
              <a:pPr algn="ctr">
                <a:lnSpc>
                  <a:spcPct val="300000"/>
                </a:lnSpc>
              </a:pPr>
              <a:r>
                <a:rPr lang="zh-CN" altLang="en-US" b="1" dirty="0" smtClean="0">
                  <a:solidFill>
                    <a:schemeClr val="bg1"/>
                  </a:solidFill>
                </a:rPr>
                <a:t>消息页面</a:t>
              </a:r>
              <a:endParaRPr lang="en-US" b="1" dirty="0">
                <a:solidFill>
                  <a:schemeClr val="bg1"/>
                </a:solidFill>
              </a:endParaRPr>
            </a:p>
          </p:txBody>
        </p:sp>
      </p:grpSp>
      <p:sp>
        <p:nvSpPr>
          <p:cNvPr id="24" name="矩形 23"/>
          <p:cNvSpPr/>
          <p:nvPr/>
        </p:nvSpPr>
        <p:spPr>
          <a:xfrm>
            <a:off x="296314" y="229309"/>
            <a:ext cx="2341416" cy="567848"/>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smtClean="0">
                <a:solidFill>
                  <a:schemeClr val="tx2">
                    <a:lumMod val="90000"/>
                    <a:lumOff val="10000"/>
                  </a:schemeClr>
                </a:solidFill>
              </a:rPr>
              <a:t>主要负责部分</a:t>
            </a:r>
            <a:endParaRPr lang="zh-CN" altLang="en-US" sz="2700" b="1" dirty="0">
              <a:solidFill>
                <a:schemeClr val="tx2">
                  <a:lumMod val="90000"/>
                  <a:lumOff val="10000"/>
                </a:schemeClr>
              </a:solidFill>
            </a:endParaRPr>
          </a:p>
        </p:txBody>
      </p:sp>
      <p:pic>
        <p:nvPicPr>
          <p:cNvPr id="21" name="图片 20"/>
          <p:cNvPicPr>
            <a:picLocks/>
          </p:cNvPicPr>
          <p:nvPr/>
        </p:nvPicPr>
        <p:blipFill>
          <a:blip r:embed="rId3"/>
          <a:stretch>
            <a:fillRect/>
          </a:stretch>
        </p:blipFill>
        <p:spPr>
          <a:xfrm>
            <a:off x="800960" y="964939"/>
            <a:ext cx="1731509" cy="3682889"/>
          </a:xfrm>
          <a:prstGeom prst="rect">
            <a:avLst/>
          </a:prstGeom>
        </p:spPr>
      </p:pic>
      <p:pic>
        <p:nvPicPr>
          <p:cNvPr id="26" name="图片 25"/>
          <p:cNvPicPr>
            <a:picLocks/>
          </p:cNvPicPr>
          <p:nvPr/>
        </p:nvPicPr>
        <p:blipFill>
          <a:blip r:embed="rId4"/>
          <a:stretch>
            <a:fillRect/>
          </a:stretch>
        </p:blipFill>
        <p:spPr>
          <a:xfrm>
            <a:off x="4806352" y="964938"/>
            <a:ext cx="1751664" cy="3725758"/>
          </a:xfrm>
          <a:prstGeom prst="rect">
            <a:avLst/>
          </a:prstGeom>
        </p:spPr>
      </p:pic>
    </p:spTree>
    <p:extLst>
      <p:ext uri="{BB962C8B-B14F-4D97-AF65-F5344CB8AC3E}">
        <p14:creationId xmlns:p14="http://schemas.microsoft.com/office/powerpoint/2010/main" val="4055742363"/>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298564" y="229309"/>
            <a:ext cx="1997162" cy="524887"/>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smtClean="0">
                <a:solidFill>
                  <a:schemeClr val="tx2">
                    <a:lumMod val="90000"/>
                    <a:lumOff val="10000"/>
                  </a:schemeClr>
                </a:solidFill>
              </a:rPr>
              <a:t>个人感悟</a:t>
            </a:r>
            <a:endParaRPr lang="zh-CN" altLang="en-US" sz="2700" b="1" dirty="0">
              <a:solidFill>
                <a:schemeClr val="tx2">
                  <a:lumMod val="90000"/>
                  <a:lumOff val="10000"/>
                </a:schemeClr>
              </a:solidFill>
            </a:endParaRPr>
          </a:p>
        </p:txBody>
      </p:sp>
      <p:sp>
        <p:nvSpPr>
          <p:cNvPr id="40" name="矩形 39"/>
          <p:cNvSpPr/>
          <p:nvPr/>
        </p:nvSpPr>
        <p:spPr>
          <a:xfrm>
            <a:off x="5009979" y="1820927"/>
            <a:ext cx="3583951" cy="1754326"/>
          </a:xfrm>
          <a:prstGeom prst="rect">
            <a:avLst/>
          </a:prstGeom>
        </p:spPr>
        <p:txBody>
          <a:bodyPr wrap="square">
            <a:spAutoFit/>
          </a:bodyPr>
          <a:lstStyle/>
          <a:p>
            <a:pPr marL="342900" indent="-342900">
              <a:lnSpc>
                <a:spcPct val="300000"/>
              </a:lnSpc>
              <a:buFont typeface="Wingdings" panose="05000000000000000000" pitchFamily="2" charset="2"/>
              <a:buChar char="n"/>
            </a:pPr>
            <a:r>
              <a:rPr lang="zh-CN" altLang="en-US" sz="1800" b="1" dirty="0" smtClean="0">
                <a:solidFill>
                  <a:schemeClr val="accent5">
                    <a:lumMod val="50000"/>
                  </a:schemeClr>
                </a:solidFill>
              </a:rPr>
              <a:t>团队</a:t>
            </a:r>
            <a:r>
              <a:rPr lang="zh-CN" altLang="en-US" sz="1800" b="1" dirty="0">
                <a:solidFill>
                  <a:schemeClr val="accent5">
                    <a:lumMod val="50000"/>
                  </a:schemeClr>
                </a:solidFill>
              </a:rPr>
              <a:t>交流的重要性</a:t>
            </a:r>
            <a:endParaRPr lang="zh-CN-#Hans" altLang="zh-CN" sz="1800" b="1" dirty="0">
              <a:solidFill>
                <a:schemeClr val="accent5">
                  <a:lumMod val="50000"/>
                </a:schemeClr>
              </a:solidFill>
            </a:endParaRPr>
          </a:p>
          <a:p>
            <a:pPr marL="285750" indent="-285750">
              <a:lnSpc>
                <a:spcPct val="300000"/>
              </a:lnSpc>
              <a:buFont typeface="Wingdings" panose="05000000000000000000" pitchFamily="2" charset="2"/>
              <a:buChar char="n"/>
            </a:pPr>
            <a:r>
              <a:rPr lang="zh-CN" altLang="en-US" sz="1800" b="1" dirty="0" smtClean="0">
                <a:solidFill>
                  <a:schemeClr val="accent5">
                    <a:lumMod val="50000"/>
                  </a:schemeClr>
                </a:solidFill>
              </a:rPr>
              <a:t>贯彻</a:t>
            </a:r>
            <a:r>
              <a:rPr lang="zh-CN" altLang="en-US" sz="1800" b="1" dirty="0">
                <a:solidFill>
                  <a:schemeClr val="accent5">
                    <a:lumMod val="50000"/>
                  </a:schemeClr>
                </a:solidFill>
              </a:rPr>
              <a:t>落实计划的执行力</a:t>
            </a:r>
            <a:endParaRPr lang="zh-CN-#Hans" altLang="zh-CN" sz="1800" b="1" dirty="0">
              <a:solidFill>
                <a:schemeClr val="accent5">
                  <a:lumMod val="50000"/>
                </a:schemeClr>
              </a:solidFill>
            </a:endParaRPr>
          </a:p>
        </p:txBody>
      </p:sp>
      <p:pic>
        <p:nvPicPr>
          <p:cNvPr id="42" name="图片占位符 7"/>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tretch>
            <a:fillRect/>
          </a:stretch>
        </p:blipFill>
        <p:spPr>
          <a:xfrm>
            <a:off x="468423" y="1455484"/>
            <a:ext cx="3972949" cy="2829393"/>
          </a:xfrm>
        </p:spPr>
      </p:pic>
    </p:spTree>
    <p:extLst>
      <p:ext uri="{BB962C8B-B14F-4D97-AF65-F5344CB8AC3E}">
        <p14:creationId xmlns:p14="http://schemas.microsoft.com/office/powerpoint/2010/main" val="2734640368"/>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0-#ppt_w/2"/>
                                          </p:val>
                                        </p:tav>
                                        <p:tav tm="100000">
                                          <p:val>
                                            <p:strVal val="#ppt_x"/>
                                          </p:val>
                                        </p:tav>
                                      </p:tavLst>
                                    </p:anim>
                                    <p:anim calcmode="lin" valueType="num">
                                      <p:cBhvr additive="base">
                                        <p:cTn id="8"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2F1"/>
        </a:solidFill>
        <a:effectLst/>
      </p:bgPr>
    </p:bg>
    <p:spTree>
      <p:nvGrpSpPr>
        <p:cNvPr id="1" name=""/>
        <p:cNvGrpSpPr/>
        <p:nvPr/>
      </p:nvGrpSpPr>
      <p:grpSpPr>
        <a:xfrm>
          <a:off x="0" y="0"/>
          <a:ext cx="0" cy="0"/>
          <a:chOff x="0" y="0"/>
          <a:chExt cx="0" cy="0"/>
        </a:xfrm>
      </p:grpSpPr>
      <p:grpSp>
        <p:nvGrpSpPr>
          <p:cNvPr id="2" name="组合 1"/>
          <p:cNvGrpSpPr/>
          <p:nvPr/>
        </p:nvGrpSpPr>
        <p:grpSpPr>
          <a:xfrm>
            <a:off x="5518076" y="1999228"/>
            <a:ext cx="2676525" cy="1235004"/>
            <a:chOff x="4546600" y="2349500"/>
            <a:chExt cx="3568700" cy="1646672"/>
          </a:xfrm>
        </p:grpSpPr>
        <p:sp>
          <p:nvSpPr>
            <p:cNvPr id="3" name="矩形 2"/>
            <p:cNvSpPr/>
            <p:nvPr/>
          </p:nvSpPr>
          <p:spPr>
            <a:xfrm>
              <a:off x="4839552" y="2349500"/>
              <a:ext cx="3275748" cy="726781"/>
            </a:xfrm>
            <a:prstGeom prst="rect">
              <a:avLst/>
            </a:prstGeom>
          </p:spPr>
          <p:txBody>
            <a:bodyPr wrap="square">
              <a:spAutoFit/>
              <a:scene3d>
                <a:camera prst="orthographicFront"/>
                <a:lightRig rig="threePt" dir="t"/>
              </a:scene3d>
              <a:sp3d contourW="12700"/>
            </a:bodyPr>
            <a:lstStyle/>
            <a:p>
              <a:pPr>
                <a:lnSpc>
                  <a:spcPct val="120000"/>
                </a:lnSpc>
              </a:pPr>
              <a:r>
                <a:rPr lang="zh-CN" altLang="en-US" sz="2700" dirty="0" smtClean="0">
                  <a:solidFill>
                    <a:schemeClr val="tx2">
                      <a:lumMod val="75000"/>
                      <a:lumOff val="25000"/>
                    </a:schemeClr>
                  </a:solidFill>
                </a:rPr>
                <a:t>麻俊特</a:t>
              </a:r>
              <a:endParaRPr lang="zh-CN" altLang="en-US" sz="2700" dirty="0">
                <a:solidFill>
                  <a:schemeClr val="tx2">
                    <a:lumMod val="75000"/>
                    <a:lumOff val="25000"/>
                  </a:schemeClr>
                </a:solidFill>
              </a:endParaRPr>
            </a:p>
          </p:txBody>
        </p:sp>
        <p:sp>
          <p:nvSpPr>
            <p:cNvPr id="4" name="矩形 3"/>
            <p:cNvSpPr/>
            <p:nvPr/>
          </p:nvSpPr>
          <p:spPr>
            <a:xfrm>
              <a:off x="4839552" y="3130549"/>
              <a:ext cx="3086433" cy="865623"/>
            </a:xfrm>
            <a:prstGeom prst="rect">
              <a:avLst/>
            </a:prstGeom>
          </p:spPr>
          <p:txBody>
            <a:bodyPr wrap="square">
              <a:spAutoFit/>
              <a:scene3d>
                <a:camera prst="orthographicFront"/>
                <a:lightRig rig="threePt" dir="t"/>
              </a:scene3d>
              <a:sp3d contourW="12700"/>
            </a:bodyPr>
            <a:lstStyle/>
            <a:p>
              <a:pPr>
                <a:lnSpc>
                  <a:spcPct val="120000"/>
                </a:lnSpc>
              </a:pPr>
              <a:r>
                <a:rPr lang="zh-CN" altLang="en-US" sz="3300" b="1" dirty="0" smtClean="0">
                  <a:solidFill>
                    <a:schemeClr val="tx2">
                      <a:lumMod val="90000"/>
                      <a:lumOff val="10000"/>
                    </a:schemeClr>
                  </a:solidFill>
                </a:rPr>
                <a:t>前端工程师</a:t>
              </a:r>
              <a:endParaRPr lang="zh-CN" altLang="en-US" sz="3300" b="1" dirty="0">
                <a:solidFill>
                  <a:schemeClr val="tx2">
                    <a:lumMod val="90000"/>
                    <a:lumOff val="10000"/>
                  </a:schemeClr>
                </a:solidFill>
              </a:endParaRPr>
            </a:p>
          </p:txBody>
        </p:sp>
        <p:cxnSp>
          <p:nvCxnSpPr>
            <p:cNvPr id="6" name="直接连接符 5"/>
            <p:cNvCxnSpPr/>
            <p:nvPr/>
          </p:nvCxnSpPr>
          <p:spPr>
            <a:xfrm>
              <a:off x="4546600" y="2349500"/>
              <a:ext cx="0" cy="1562100"/>
            </a:xfrm>
            <a:prstGeom prst="line">
              <a:avLst/>
            </a:prstGeom>
            <a:ln w="76200"/>
          </p:spPr>
          <p:style>
            <a:lnRef idx="1">
              <a:schemeClr val="accent1"/>
            </a:lnRef>
            <a:fillRef idx="0">
              <a:schemeClr val="accent1"/>
            </a:fillRef>
            <a:effectRef idx="0">
              <a:schemeClr val="accent1"/>
            </a:effectRef>
            <a:fontRef idx="minor">
              <a:schemeClr val="tx1"/>
            </a:fontRef>
          </p:style>
        </p:cxnSp>
      </p:grpSp>
      <p:pic>
        <p:nvPicPr>
          <p:cNvPr id="8" name="Picture 2" descr="E:\PPT改稿\商务\bp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176" y="1009818"/>
            <a:ext cx="3989874" cy="3359944"/>
          </a:xfrm>
          <a:prstGeom prst="rect">
            <a:avLst/>
          </a:prstGeom>
          <a:noFill/>
          <a:effectLst>
            <a:outerShdw blurRad="50800" dist="38100" dir="2700000" algn="tl" rotWithShape="0">
              <a:prstClr val="black">
                <a:alpha val="27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452908"/>
      </p:ext>
    </p:extLst>
  </p:cSld>
  <p:clrMapOvr>
    <a:masterClrMapping/>
  </p:clrMapOvr>
  <mc:AlternateContent xmlns:mc="http://schemas.openxmlformats.org/markup-compatibility/2006" xmlns:p14="http://schemas.microsoft.com/office/powerpoint/2010/main">
    <mc:Choice Requires="p14">
      <p:transition spd="slow" p14:dur="1100" advTm="3000">
        <p14:switch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p:tgtEl>
                                          <p:spTgt spid="2"/>
                                        </p:tgtEl>
                                        <p:attrNameLst>
                                          <p:attrName>ppt_x</p:attrName>
                                        </p:attrNameLst>
                                      </p:cBhvr>
                                      <p:tavLst>
                                        <p:tav tm="0">
                                          <p:val>
                                            <p:strVal val="#ppt_x-#ppt_w*1.125000"/>
                                          </p:val>
                                        </p:tav>
                                        <p:tav tm="100000">
                                          <p:val>
                                            <p:strVal val="#ppt_x"/>
                                          </p:val>
                                        </p:tav>
                                      </p:tavLst>
                                    </p:anim>
                                    <p:animEffect transition="in" filter="wipe(righ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占位符 15">
            <a:extLst>
              <a:ext uri="{FF2B5EF4-FFF2-40B4-BE49-F238E27FC236}">
                <a16:creationId xmlns:a16="http://schemas.microsoft.com/office/drawing/2014/main" id="{9B5B71F7-808C-4AC6-BBE3-6516ED7F46CE}"/>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tretch>
            <a:fillRect/>
          </a:stretch>
        </p:blipFill>
        <p:spPr>
          <a:xfrm>
            <a:off x="1082845" y="895060"/>
            <a:ext cx="1616709" cy="3488383"/>
          </a:xfrm>
        </p:spPr>
      </p:pic>
      <p:pic>
        <p:nvPicPr>
          <p:cNvPr id="6" name="图片占位符 5">
            <a:extLst>
              <a:ext uri="{FF2B5EF4-FFF2-40B4-BE49-F238E27FC236}">
                <a16:creationId xmlns:a16="http://schemas.microsoft.com/office/drawing/2014/main" id="{9A804C81-D787-4412-A2C1-0D64C1385304}"/>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tretch>
            <a:fillRect/>
          </a:stretch>
        </p:blipFill>
        <p:spPr>
          <a:xfrm>
            <a:off x="3655506" y="656264"/>
            <a:ext cx="1782580" cy="3860119"/>
          </a:xfrm>
        </p:spPr>
      </p:pic>
      <p:pic>
        <p:nvPicPr>
          <p:cNvPr id="34" name="图片占位符 33">
            <a:extLst>
              <a:ext uri="{FF2B5EF4-FFF2-40B4-BE49-F238E27FC236}">
                <a16:creationId xmlns:a16="http://schemas.microsoft.com/office/drawing/2014/main" id="{7D472194-7C8D-4EDC-A01E-A6EAC6502B85}"/>
              </a:ext>
            </a:extLst>
          </p:cNvPr>
          <p:cNvPicPr>
            <a:picLocks noGrp="1" noChangeAspect="1"/>
          </p:cNvPicPr>
          <p:nvPr>
            <p:ph type="pic" sz="quarter" idx="12"/>
          </p:nvPr>
        </p:nvPicPr>
        <p:blipFill>
          <a:blip r:embed="rId5">
            <a:extLst>
              <a:ext uri="{28A0092B-C50C-407E-A947-70E740481C1C}">
                <a14:useLocalDpi xmlns:a14="http://schemas.microsoft.com/office/drawing/2010/main" val="0"/>
              </a:ext>
            </a:extLst>
          </a:blip>
          <a:stretch>
            <a:fillRect/>
          </a:stretch>
        </p:blipFill>
        <p:spPr>
          <a:xfrm>
            <a:off x="6435272" y="895060"/>
            <a:ext cx="1616709" cy="3488383"/>
          </a:xfrm>
        </p:spPr>
      </p:pic>
      <p:grpSp>
        <p:nvGrpSpPr>
          <p:cNvPr id="15" name="Group 14"/>
          <p:cNvGrpSpPr/>
          <p:nvPr/>
        </p:nvGrpSpPr>
        <p:grpSpPr>
          <a:xfrm>
            <a:off x="3488464" y="523525"/>
            <a:ext cx="2042615" cy="4066375"/>
            <a:chOff x="6319838" y="2074863"/>
            <a:chExt cx="6362700" cy="12666663"/>
          </a:xfrm>
        </p:grpSpPr>
        <p:sp>
          <p:nvSpPr>
            <p:cNvPr id="8" name="Freeform 5"/>
            <p:cNvSpPr>
              <a:spLocks noEditPoints="1"/>
            </p:cNvSpPr>
            <p:nvPr/>
          </p:nvSpPr>
          <p:spPr bwMode="auto">
            <a:xfrm>
              <a:off x="6319838" y="2074863"/>
              <a:ext cx="6362700" cy="12666663"/>
            </a:xfrm>
            <a:custGeom>
              <a:avLst/>
              <a:gdLst>
                <a:gd name="T0" fmla="*/ 1435 w 1440"/>
                <a:gd name="T1" fmla="*/ 659 h 2868"/>
                <a:gd name="T2" fmla="*/ 1429 w 1440"/>
                <a:gd name="T3" fmla="*/ 659 h 2868"/>
                <a:gd name="T4" fmla="*/ 1429 w 1440"/>
                <a:gd name="T5" fmla="*/ 221 h 2868"/>
                <a:gd name="T6" fmla="*/ 1209 w 1440"/>
                <a:gd name="T7" fmla="*/ 0 h 2868"/>
                <a:gd name="T8" fmla="*/ 232 w 1440"/>
                <a:gd name="T9" fmla="*/ 0 h 2868"/>
                <a:gd name="T10" fmla="*/ 11 w 1440"/>
                <a:gd name="T11" fmla="*/ 221 h 2868"/>
                <a:gd name="T12" fmla="*/ 11 w 1440"/>
                <a:gd name="T13" fmla="*/ 387 h 2868"/>
                <a:gd name="T14" fmla="*/ 4 w 1440"/>
                <a:gd name="T15" fmla="*/ 387 h 2868"/>
                <a:gd name="T16" fmla="*/ 0 w 1440"/>
                <a:gd name="T17" fmla="*/ 392 h 2868"/>
                <a:gd name="T18" fmla="*/ 0 w 1440"/>
                <a:gd name="T19" fmla="*/ 498 h 2868"/>
                <a:gd name="T20" fmla="*/ 4 w 1440"/>
                <a:gd name="T21" fmla="*/ 502 h 2868"/>
                <a:gd name="T22" fmla="*/ 11 w 1440"/>
                <a:gd name="T23" fmla="*/ 502 h 2868"/>
                <a:gd name="T24" fmla="*/ 11 w 1440"/>
                <a:gd name="T25" fmla="*/ 593 h 2868"/>
                <a:gd name="T26" fmla="*/ 4 w 1440"/>
                <a:gd name="T27" fmla="*/ 593 h 2868"/>
                <a:gd name="T28" fmla="*/ 0 w 1440"/>
                <a:gd name="T29" fmla="*/ 597 h 2868"/>
                <a:gd name="T30" fmla="*/ 0 w 1440"/>
                <a:gd name="T31" fmla="*/ 798 h 2868"/>
                <a:gd name="T32" fmla="*/ 4 w 1440"/>
                <a:gd name="T33" fmla="*/ 802 h 2868"/>
                <a:gd name="T34" fmla="*/ 11 w 1440"/>
                <a:gd name="T35" fmla="*/ 802 h 2868"/>
                <a:gd name="T36" fmla="*/ 11 w 1440"/>
                <a:gd name="T37" fmla="*/ 855 h 2868"/>
                <a:gd name="T38" fmla="*/ 4 w 1440"/>
                <a:gd name="T39" fmla="*/ 855 h 2868"/>
                <a:gd name="T40" fmla="*/ 0 w 1440"/>
                <a:gd name="T41" fmla="*/ 860 h 2868"/>
                <a:gd name="T42" fmla="*/ 0 w 1440"/>
                <a:gd name="T43" fmla="*/ 1061 h 2868"/>
                <a:gd name="T44" fmla="*/ 4 w 1440"/>
                <a:gd name="T45" fmla="*/ 1065 h 2868"/>
                <a:gd name="T46" fmla="*/ 11 w 1440"/>
                <a:gd name="T47" fmla="*/ 1065 h 2868"/>
                <a:gd name="T48" fmla="*/ 11 w 1440"/>
                <a:gd name="T49" fmla="*/ 2647 h 2868"/>
                <a:gd name="T50" fmla="*/ 232 w 1440"/>
                <a:gd name="T51" fmla="*/ 2868 h 2868"/>
                <a:gd name="T52" fmla="*/ 1209 w 1440"/>
                <a:gd name="T53" fmla="*/ 2868 h 2868"/>
                <a:gd name="T54" fmla="*/ 1429 w 1440"/>
                <a:gd name="T55" fmla="*/ 2647 h 2868"/>
                <a:gd name="T56" fmla="*/ 1429 w 1440"/>
                <a:gd name="T57" fmla="*/ 1001 h 2868"/>
                <a:gd name="T58" fmla="*/ 1435 w 1440"/>
                <a:gd name="T59" fmla="*/ 1001 h 2868"/>
                <a:gd name="T60" fmla="*/ 1440 w 1440"/>
                <a:gd name="T61" fmla="*/ 996 h 2868"/>
                <a:gd name="T62" fmla="*/ 1440 w 1440"/>
                <a:gd name="T63" fmla="*/ 664 h 2868"/>
                <a:gd name="T64" fmla="*/ 1435 w 1440"/>
                <a:gd name="T65" fmla="*/ 659 h 2868"/>
                <a:gd name="T66" fmla="*/ 1372 w 1440"/>
                <a:gd name="T67" fmla="*/ 2673 h 2868"/>
                <a:gd name="T68" fmla="*/ 1245 w 1440"/>
                <a:gd name="T69" fmla="*/ 2796 h 2868"/>
                <a:gd name="T70" fmla="*/ 203 w 1440"/>
                <a:gd name="T71" fmla="*/ 2796 h 2868"/>
                <a:gd name="T72" fmla="*/ 76 w 1440"/>
                <a:gd name="T73" fmla="*/ 2673 h 2868"/>
                <a:gd name="T74" fmla="*/ 76 w 1440"/>
                <a:gd name="T75" fmla="*/ 189 h 2868"/>
                <a:gd name="T76" fmla="*/ 203 w 1440"/>
                <a:gd name="T77" fmla="*/ 66 h 2868"/>
                <a:gd name="T78" fmla="*/ 342 w 1440"/>
                <a:gd name="T79" fmla="*/ 66 h 2868"/>
                <a:gd name="T80" fmla="*/ 342 w 1440"/>
                <a:gd name="T81" fmla="*/ 66 h 2868"/>
                <a:gd name="T82" fmla="*/ 343 w 1440"/>
                <a:gd name="T83" fmla="*/ 66 h 2868"/>
                <a:gd name="T84" fmla="*/ 357 w 1440"/>
                <a:gd name="T85" fmla="*/ 79 h 2868"/>
                <a:gd name="T86" fmla="*/ 357 w 1440"/>
                <a:gd name="T87" fmla="*/ 80 h 2868"/>
                <a:gd name="T88" fmla="*/ 375 w 1440"/>
                <a:gd name="T89" fmla="*/ 90 h 2868"/>
                <a:gd name="T90" fmla="*/ 387 w 1440"/>
                <a:gd name="T91" fmla="*/ 131 h 2868"/>
                <a:gd name="T92" fmla="*/ 382 w 1440"/>
                <a:gd name="T93" fmla="*/ 144 h 2868"/>
                <a:gd name="T94" fmla="*/ 440 w 1440"/>
                <a:gd name="T95" fmla="*/ 166 h 2868"/>
                <a:gd name="T96" fmla="*/ 1008 w 1440"/>
                <a:gd name="T97" fmla="*/ 166 h 2868"/>
                <a:gd name="T98" fmla="*/ 1044 w 1440"/>
                <a:gd name="T99" fmla="*/ 158 h 2868"/>
                <a:gd name="T100" fmla="*/ 1044 w 1440"/>
                <a:gd name="T101" fmla="*/ 139 h 2868"/>
                <a:gd name="T102" fmla="*/ 1068 w 1440"/>
                <a:gd name="T103" fmla="*/ 88 h 2868"/>
                <a:gd name="T104" fmla="*/ 1092 w 1440"/>
                <a:gd name="T105" fmla="*/ 74 h 2868"/>
                <a:gd name="T106" fmla="*/ 1105 w 1440"/>
                <a:gd name="T107" fmla="*/ 66 h 2868"/>
                <a:gd name="T108" fmla="*/ 1106 w 1440"/>
                <a:gd name="T109" fmla="*/ 66 h 2868"/>
                <a:gd name="T110" fmla="*/ 1106 w 1440"/>
                <a:gd name="T111" fmla="*/ 66 h 2868"/>
                <a:gd name="T112" fmla="*/ 1245 w 1440"/>
                <a:gd name="T113" fmla="*/ 66 h 2868"/>
                <a:gd name="T114" fmla="*/ 1372 w 1440"/>
                <a:gd name="T115" fmla="*/ 189 h 2868"/>
                <a:gd name="T116" fmla="*/ 1372 w 1440"/>
                <a:gd name="T117" fmla="*/ 2673 h 2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40" h="2868">
                  <a:moveTo>
                    <a:pt x="1435" y="659"/>
                  </a:moveTo>
                  <a:cubicBezTo>
                    <a:pt x="1429" y="659"/>
                    <a:pt x="1429" y="659"/>
                    <a:pt x="1429" y="659"/>
                  </a:cubicBezTo>
                  <a:cubicBezTo>
                    <a:pt x="1429" y="221"/>
                    <a:pt x="1429" y="221"/>
                    <a:pt x="1429" y="221"/>
                  </a:cubicBezTo>
                  <a:cubicBezTo>
                    <a:pt x="1429" y="99"/>
                    <a:pt x="1331" y="0"/>
                    <a:pt x="1209" y="0"/>
                  </a:cubicBezTo>
                  <a:cubicBezTo>
                    <a:pt x="232" y="0"/>
                    <a:pt x="232" y="0"/>
                    <a:pt x="232" y="0"/>
                  </a:cubicBezTo>
                  <a:cubicBezTo>
                    <a:pt x="110" y="0"/>
                    <a:pt x="11" y="99"/>
                    <a:pt x="11" y="221"/>
                  </a:cubicBezTo>
                  <a:cubicBezTo>
                    <a:pt x="11" y="387"/>
                    <a:pt x="11" y="387"/>
                    <a:pt x="11" y="387"/>
                  </a:cubicBezTo>
                  <a:cubicBezTo>
                    <a:pt x="4" y="387"/>
                    <a:pt x="4" y="387"/>
                    <a:pt x="4" y="387"/>
                  </a:cubicBezTo>
                  <a:cubicBezTo>
                    <a:pt x="2" y="387"/>
                    <a:pt x="0" y="389"/>
                    <a:pt x="0" y="392"/>
                  </a:cubicBezTo>
                  <a:cubicBezTo>
                    <a:pt x="0" y="498"/>
                    <a:pt x="0" y="498"/>
                    <a:pt x="0" y="498"/>
                  </a:cubicBezTo>
                  <a:cubicBezTo>
                    <a:pt x="0" y="500"/>
                    <a:pt x="2" y="502"/>
                    <a:pt x="4" y="502"/>
                  </a:cubicBezTo>
                  <a:cubicBezTo>
                    <a:pt x="11" y="502"/>
                    <a:pt x="11" y="502"/>
                    <a:pt x="11" y="502"/>
                  </a:cubicBezTo>
                  <a:cubicBezTo>
                    <a:pt x="11" y="593"/>
                    <a:pt x="11" y="593"/>
                    <a:pt x="11" y="593"/>
                  </a:cubicBezTo>
                  <a:cubicBezTo>
                    <a:pt x="4" y="593"/>
                    <a:pt x="4" y="593"/>
                    <a:pt x="4" y="593"/>
                  </a:cubicBezTo>
                  <a:cubicBezTo>
                    <a:pt x="2" y="593"/>
                    <a:pt x="0" y="595"/>
                    <a:pt x="0" y="597"/>
                  </a:cubicBezTo>
                  <a:cubicBezTo>
                    <a:pt x="0" y="798"/>
                    <a:pt x="0" y="798"/>
                    <a:pt x="0" y="798"/>
                  </a:cubicBezTo>
                  <a:cubicBezTo>
                    <a:pt x="0" y="801"/>
                    <a:pt x="2" y="802"/>
                    <a:pt x="4" y="802"/>
                  </a:cubicBezTo>
                  <a:cubicBezTo>
                    <a:pt x="11" y="802"/>
                    <a:pt x="11" y="802"/>
                    <a:pt x="11" y="802"/>
                  </a:cubicBezTo>
                  <a:cubicBezTo>
                    <a:pt x="11" y="855"/>
                    <a:pt x="11" y="855"/>
                    <a:pt x="11" y="855"/>
                  </a:cubicBezTo>
                  <a:cubicBezTo>
                    <a:pt x="4" y="855"/>
                    <a:pt x="4" y="855"/>
                    <a:pt x="4" y="855"/>
                  </a:cubicBezTo>
                  <a:cubicBezTo>
                    <a:pt x="2" y="855"/>
                    <a:pt x="0" y="857"/>
                    <a:pt x="0" y="860"/>
                  </a:cubicBezTo>
                  <a:cubicBezTo>
                    <a:pt x="0" y="1061"/>
                    <a:pt x="0" y="1061"/>
                    <a:pt x="0" y="1061"/>
                  </a:cubicBezTo>
                  <a:cubicBezTo>
                    <a:pt x="0" y="1063"/>
                    <a:pt x="2" y="1065"/>
                    <a:pt x="4" y="1065"/>
                  </a:cubicBezTo>
                  <a:cubicBezTo>
                    <a:pt x="11" y="1065"/>
                    <a:pt x="11" y="1065"/>
                    <a:pt x="11" y="1065"/>
                  </a:cubicBezTo>
                  <a:cubicBezTo>
                    <a:pt x="11" y="2647"/>
                    <a:pt x="11" y="2647"/>
                    <a:pt x="11" y="2647"/>
                  </a:cubicBezTo>
                  <a:cubicBezTo>
                    <a:pt x="11" y="2769"/>
                    <a:pt x="110" y="2868"/>
                    <a:pt x="232" y="2868"/>
                  </a:cubicBezTo>
                  <a:cubicBezTo>
                    <a:pt x="1209" y="2868"/>
                    <a:pt x="1209" y="2868"/>
                    <a:pt x="1209" y="2868"/>
                  </a:cubicBezTo>
                  <a:cubicBezTo>
                    <a:pt x="1331" y="2868"/>
                    <a:pt x="1429" y="2769"/>
                    <a:pt x="1429" y="2647"/>
                  </a:cubicBezTo>
                  <a:cubicBezTo>
                    <a:pt x="1429" y="1001"/>
                    <a:pt x="1429" y="1001"/>
                    <a:pt x="1429" y="1001"/>
                  </a:cubicBezTo>
                  <a:cubicBezTo>
                    <a:pt x="1435" y="1001"/>
                    <a:pt x="1435" y="1001"/>
                    <a:pt x="1435" y="1001"/>
                  </a:cubicBezTo>
                  <a:cubicBezTo>
                    <a:pt x="1438" y="1001"/>
                    <a:pt x="1440" y="999"/>
                    <a:pt x="1440" y="996"/>
                  </a:cubicBezTo>
                  <a:cubicBezTo>
                    <a:pt x="1440" y="664"/>
                    <a:pt x="1440" y="664"/>
                    <a:pt x="1440" y="664"/>
                  </a:cubicBezTo>
                  <a:cubicBezTo>
                    <a:pt x="1440" y="661"/>
                    <a:pt x="1438" y="659"/>
                    <a:pt x="1435" y="659"/>
                  </a:cubicBezTo>
                  <a:close/>
                  <a:moveTo>
                    <a:pt x="1372" y="2673"/>
                  </a:moveTo>
                  <a:cubicBezTo>
                    <a:pt x="1372" y="2741"/>
                    <a:pt x="1315" y="2796"/>
                    <a:pt x="1245" y="2796"/>
                  </a:cubicBezTo>
                  <a:cubicBezTo>
                    <a:pt x="203" y="2796"/>
                    <a:pt x="203" y="2796"/>
                    <a:pt x="203" y="2796"/>
                  </a:cubicBezTo>
                  <a:cubicBezTo>
                    <a:pt x="133" y="2796"/>
                    <a:pt x="76" y="2741"/>
                    <a:pt x="76" y="2673"/>
                  </a:cubicBezTo>
                  <a:cubicBezTo>
                    <a:pt x="76" y="189"/>
                    <a:pt x="76" y="189"/>
                    <a:pt x="76" y="189"/>
                  </a:cubicBezTo>
                  <a:cubicBezTo>
                    <a:pt x="76" y="121"/>
                    <a:pt x="133" y="66"/>
                    <a:pt x="203" y="66"/>
                  </a:cubicBezTo>
                  <a:cubicBezTo>
                    <a:pt x="342" y="66"/>
                    <a:pt x="342" y="66"/>
                    <a:pt x="342" y="66"/>
                  </a:cubicBezTo>
                  <a:cubicBezTo>
                    <a:pt x="342" y="66"/>
                    <a:pt x="342" y="66"/>
                    <a:pt x="342" y="66"/>
                  </a:cubicBezTo>
                  <a:cubicBezTo>
                    <a:pt x="342" y="66"/>
                    <a:pt x="343" y="66"/>
                    <a:pt x="343" y="66"/>
                  </a:cubicBezTo>
                  <a:cubicBezTo>
                    <a:pt x="351" y="66"/>
                    <a:pt x="357" y="72"/>
                    <a:pt x="357" y="79"/>
                  </a:cubicBezTo>
                  <a:cubicBezTo>
                    <a:pt x="357" y="80"/>
                    <a:pt x="357" y="80"/>
                    <a:pt x="357" y="80"/>
                  </a:cubicBezTo>
                  <a:cubicBezTo>
                    <a:pt x="364" y="80"/>
                    <a:pt x="371" y="84"/>
                    <a:pt x="375" y="90"/>
                  </a:cubicBezTo>
                  <a:cubicBezTo>
                    <a:pt x="383" y="102"/>
                    <a:pt x="387" y="117"/>
                    <a:pt x="387" y="131"/>
                  </a:cubicBezTo>
                  <a:cubicBezTo>
                    <a:pt x="387" y="136"/>
                    <a:pt x="385" y="140"/>
                    <a:pt x="382" y="144"/>
                  </a:cubicBezTo>
                  <a:cubicBezTo>
                    <a:pt x="397" y="158"/>
                    <a:pt x="418" y="166"/>
                    <a:pt x="440" y="166"/>
                  </a:cubicBezTo>
                  <a:cubicBezTo>
                    <a:pt x="1008" y="166"/>
                    <a:pt x="1008" y="166"/>
                    <a:pt x="1008" y="166"/>
                  </a:cubicBezTo>
                  <a:cubicBezTo>
                    <a:pt x="1021" y="166"/>
                    <a:pt x="1033" y="164"/>
                    <a:pt x="1044" y="158"/>
                  </a:cubicBezTo>
                  <a:cubicBezTo>
                    <a:pt x="1041" y="153"/>
                    <a:pt x="1040" y="146"/>
                    <a:pt x="1044" y="139"/>
                  </a:cubicBezTo>
                  <a:cubicBezTo>
                    <a:pt x="1053" y="122"/>
                    <a:pt x="1061" y="105"/>
                    <a:pt x="1068" y="88"/>
                  </a:cubicBezTo>
                  <a:cubicBezTo>
                    <a:pt x="1072" y="78"/>
                    <a:pt x="1081" y="71"/>
                    <a:pt x="1092" y="74"/>
                  </a:cubicBezTo>
                  <a:cubicBezTo>
                    <a:pt x="1094" y="69"/>
                    <a:pt x="1099" y="66"/>
                    <a:pt x="1105" y="66"/>
                  </a:cubicBezTo>
                  <a:cubicBezTo>
                    <a:pt x="1105" y="66"/>
                    <a:pt x="1106" y="66"/>
                    <a:pt x="1106" y="66"/>
                  </a:cubicBezTo>
                  <a:cubicBezTo>
                    <a:pt x="1106" y="66"/>
                    <a:pt x="1106" y="66"/>
                    <a:pt x="1106" y="66"/>
                  </a:cubicBezTo>
                  <a:cubicBezTo>
                    <a:pt x="1245" y="66"/>
                    <a:pt x="1245" y="66"/>
                    <a:pt x="1245" y="66"/>
                  </a:cubicBezTo>
                  <a:cubicBezTo>
                    <a:pt x="1315" y="66"/>
                    <a:pt x="1372" y="121"/>
                    <a:pt x="1372" y="189"/>
                  </a:cubicBezTo>
                  <a:lnTo>
                    <a:pt x="1372" y="2673"/>
                  </a:lnTo>
                  <a:close/>
                </a:path>
              </a:pathLst>
            </a:custGeom>
            <a:solidFill>
              <a:srgbClr val="ECECEC"/>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9" name="Freeform 6"/>
            <p:cNvSpPr>
              <a:spLocks noEditPoints="1"/>
            </p:cNvSpPr>
            <p:nvPr/>
          </p:nvSpPr>
          <p:spPr bwMode="auto">
            <a:xfrm>
              <a:off x="6475413" y="2181225"/>
              <a:ext cx="6053138" cy="12449175"/>
            </a:xfrm>
            <a:custGeom>
              <a:avLst/>
              <a:gdLst>
                <a:gd name="T0" fmla="*/ 1171 w 1370"/>
                <a:gd name="T1" fmla="*/ 0 h 2819"/>
                <a:gd name="T2" fmla="*/ 199 w 1370"/>
                <a:gd name="T3" fmla="*/ 0 h 2819"/>
                <a:gd name="T4" fmla="*/ 0 w 1370"/>
                <a:gd name="T5" fmla="*/ 199 h 2819"/>
                <a:gd name="T6" fmla="*/ 0 w 1370"/>
                <a:gd name="T7" fmla="*/ 2621 h 2819"/>
                <a:gd name="T8" fmla="*/ 199 w 1370"/>
                <a:gd name="T9" fmla="*/ 2819 h 2819"/>
                <a:gd name="T10" fmla="*/ 1171 w 1370"/>
                <a:gd name="T11" fmla="*/ 2819 h 2819"/>
                <a:gd name="T12" fmla="*/ 1370 w 1370"/>
                <a:gd name="T13" fmla="*/ 2621 h 2819"/>
                <a:gd name="T14" fmla="*/ 1370 w 1370"/>
                <a:gd name="T15" fmla="*/ 199 h 2819"/>
                <a:gd name="T16" fmla="*/ 1171 w 1370"/>
                <a:gd name="T17" fmla="*/ 0 h 2819"/>
                <a:gd name="T18" fmla="*/ 1306 w 1370"/>
                <a:gd name="T19" fmla="*/ 2633 h 2819"/>
                <a:gd name="T20" fmla="*/ 1185 w 1370"/>
                <a:gd name="T21" fmla="*/ 2754 h 2819"/>
                <a:gd name="T22" fmla="*/ 186 w 1370"/>
                <a:gd name="T23" fmla="*/ 2754 h 2819"/>
                <a:gd name="T24" fmla="*/ 64 w 1370"/>
                <a:gd name="T25" fmla="*/ 2633 h 2819"/>
                <a:gd name="T26" fmla="*/ 64 w 1370"/>
                <a:gd name="T27" fmla="*/ 187 h 2819"/>
                <a:gd name="T28" fmla="*/ 186 w 1370"/>
                <a:gd name="T29" fmla="*/ 65 h 2819"/>
                <a:gd name="T30" fmla="*/ 319 w 1370"/>
                <a:gd name="T31" fmla="*/ 65 h 2819"/>
                <a:gd name="T32" fmla="*/ 319 w 1370"/>
                <a:gd name="T33" fmla="*/ 65 h 2819"/>
                <a:gd name="T34" fmla="*/ 320 w 1370"/>
                <a:gd name="T35" fmla="*/ 65 h 2819"/>
                <a:gd name="T36" fmla="*/ 334 w 1370"/>
                <a:gd name="T37" fmla="*/ 79 h 2819"/>
                <a:gd name="T38" fmla="*/ 334 w 1370"/>
                <a:gd name="T39" fmla="*/ 79 h 2819"/>
                <a:gd name="T40" fmla="*/ 334 w 1370"/>
                <a:gd name="T41" fmla="*/ 80 h 2819"/>
                <a:gd name="T42" fmla="*/ 334 w 1370"/>
                <a:gd name="T43" fmla="*/ 85 h 2819"/>
                <a:gd name="T44" fmla="*/ 413 w 1370"/>
                <a:gd name="T45" fmla="*/ 165 h 2819"/>
                <a:gd name="T46" fmla="*/ 957 w 1370"/>
                <a:gd name="T47" fmla="*/ 165 h 2819"/>
                <a:gd name="T48" fmla="*/ 1037 w 1370"/>
                <a:gd name="T49" fmla="*/ 85 h 2819"/>
                <a:gd name="T50" fmla="*/ 1037 w 1370"/>
                <a:gd name="T51" fmla="*/ 80 h 2819"/>
                <a:gd name="T52" fmla="*/ 1037 w 1370"/>
                <a:gd name="T53" fmla="*/ 79 h 2819"/>
                <a:gd name="T54" fmla="*/ 1050 w 1370"/>
                <a:gd name="T55" fmla="*/ 65 h 2819"/>
                <a:gd name="T56" fmla="*/ 1051 w 1370"/>
                <a:gd name="T57" fmla="*/ 65 h 2819"/>
                <a:gd name="T58" fmla="*/ 1051 w 1370"/>
                <a:gd name="T59" fmla="*/ 65 h 2819"/>
                <a:gd name="T60" fmla="*/ 1185 w 1370"/>
                <a:gd name="T61" fmla="*/ 65 h 2819"/>
                <a:gd name="T62" fmla="*/ 1306 w 1370"/>
                <a:gd name="T63" fmla="*/ 187 h 2819"/>
                <a:gd name="T64" fmla="*/ 1306 w 1370"/>
                <a:gd name="T65" fmla="*/ 2633 h 2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0" h="2819">
                  <a:moveTo>
                    <a:pt x="1171" y="0"/>
                  </a:moveTo>
                  <a:cubicBezTo>
                    <a:pt x="199" y="0"/>
                    <a:pt x="199" y="0"/>
                    <a:pt x="199" y="0"/>
                  </a:cubicBezTo>
                  <a:cubicBezTo>
                    <a:pt x="89" y="0"/>
                    <a:pt x="0" y="89"/>
                    <a:pt x="0" y="199"/>
                  </a:cubicBezTo>
                  <a:cubicBezTo>
                    <a:pt x="0" y="2621"/>
                    <a:pt x="0" y="2621"/>
                    <a:pt x="0" y="2621"/>
                  </a:cubicBezTo>
                  <a:cubicBezTo>
                    <a:pt x="0" y="2730"/>
                    <a:pt x="89" y="2819"/>
                    <a:pt x="199" y="2819"/>
                  </a:cubicBezTo>
                  <a:cubicBezTo>
                    <a:pt x="1171" y="2819"/>
                    <a:pt x="1171" y="2819"/>
                    <a:pt x="1171" y="2819"/>
                  </a:cubicBezTo>
                  <a:cubicBezTo>
                    <a:pt x="1281" y="2819"/>
                    <a:pt x="1370" y="2730"/>
                    <a:pt x="1370" y="2621"/>
                  </a:cubicBezTo>
                  <a:cubicBezTo>
                    <a:pt x="1370" y="199"/>
                    <a:pt x="1370" y="199"/>
                    <a:pt x="1370" y="199"/>
                  </a:cubicBezTo>
                  <a:cubicBezTo>
                    <a:pt x="1370" y="89"/>
                    <a:pt x="1281" y="0"/>
                    <a:pt x="1171" y="0"/>
                  </a:cubicBezTo>
                  <a:close/>
                  <a:moveTo>
                    <a:pt x="1306" y="2633"/>
                  </a:moveTo>
                  <a:cubicBezTo>
                    <a:pt x="1306" y="2700"/>
                    <a:pt x="1252" y="2754"/>
                    <a:pt x="1185" y="2754"/>
                  </a:cubicBezTo>
                  <a:cubicBezTo>
                    <a:pt x="186" y="2754"/>
                    <a:pt x="186" y="2754"/>
                    <a:pt x="186" y="2754"/>
                  </a:cubicBezTo>
                  <a:cubicBezTo>
                    <a:pt x="119" y="2754"/>
                    <a:pt x="64" y="2700"/>
                    <a:pt x="64" y="2633"/>
                  </a:cubicBezTo>
                  <a:cubicBezTo>
                    <a:pt x="64" y="187"/>
                    <a:pt x="64" y="187"/>
                    <a:pt x="64" y="187"/>
                  </a:cubicBezTo>
                  <a:cubicBezTo>
                    <a:pt x="64" y="120"/>
                    <a:pt x="119" y="65"/>
                    <a:pt x="186" y="65"/>
                  </a:cubicBezTo>
                  <a:cubicBezTo>
                    <a:pt x="319" y="65"/>
                    <a:pt x="319" y="65"/>
                    <a:pt x="319" y="65"/>
                  </a:cubicBezTo>
                  <a:cubicBezTo>
                    <a:pt x="319" y="65"/>
                    <a:pt x="319" y="65"/>
                    <a:pt x="319" y="65"/>
                  </a:cubicBezTo>
                  <a:cubicBezTo>
                    <a:pt x="320" y="65"/>
                    <a:pt x="320" y="65"/>
                    <a:pt x="320" y="65"/>
                  </a:cubicBezTo>
                  <a:cubicBezTo>
                    <a:pt x="328" y="65"/>
                    <a:pt x="334" y="71"/>
                    <a:pt x="334" y="79"/>
                  </a:cubicBezTo>
                  <a:cubicBezTo>
                    <a:pt x="334" y="79"/>
                    <a:pt x="334" y="79"/>
                    <a:pt x="334" y="79"/>
                  </a:cubicBezTo>
                  <a:cubicBezTo>
                    <a:pt x="334" y="80"/>
                    <a:pt x="334" y="80"/>
                    <a:pt x="334" y="80"/>
                  </a:cubicBezTo>
                  <a:cubicBezTo>
                    <a:pt x="334" y="85"/>
                    <a:pt x="334" y="85"/>
                    <a:pt x="334" y="85"/>
                  </a:cubicBezTo>
                  <a:cubicBezTo>
                    <a:pt x="334" y="129"/>
                    <a:pt x="369" y="165"/>
                    <a:pt x="413" y="165"/>
                  </a:cubicBezTo>
                  <a:cubicBezTo>
                    <a:pt x="957" y="165"/>
                    <a:pt x="957" y="165"/>
                    <a:pt x="957" y="165"/>
                  </a:cubicBezTo>
                  <a:cubicBezTo>
                    <a:pt x="1001" y="165"/>
                    <a:pt x="1037" y="129"/>
                    <a:pt x="1037" y="85"/>
                  </a:cubicBezTo>
                  <a:cubicBezTo>
                    <a:pt x="1037" y="80"/>
                    <a:pt x="1037" y="80"/>
                    <a:pt x="1037" y="80"/>
                  </a:cubicBezTo>
                  <a:cubicBezTo>
                    <a:pt x="1037" y="79"/>
                    <a:pt x="1037" y="79"/>
                    <a:pt x="1037" y="79"/>
                  </a:cubicBezTo>
                  <a:cubicBezTo>
                    <a:pt x="1037" y="71"/>
                    <a:pt x="1043" y="65"/>
                    <a:pt x="1050" y="65"/>
                  </a:cubicBezTo>
                  <a:cubicBezTo>
                    <a:pt x="1050" y="65"/>
                    <a:pt x="1051" y="65"/>
                    <a:pt x="1051" y="65"/>
                  </a:cubicBezTo>
                  <a:cubicBezTo>
                    <a:pt x="1051" y="65"/>
                    <a:pt x="1051" y="65"/>
                    <a:pt x="1051" y="65"/>
                  </a:cubicBezTo>
                  <a:cubicBezTo>
                    <a:pt x="1185" y="65"/>
                    <a:pt x="1185" y="65"/>
                    <a:pt x="1185" y="65"/>
                  </a:cubicBezTo>
                  <a:cubicBezTo>
                    <a:pt x="1252" y="65"/>
                    <a:pt x="1306" y="120"/>
                    <a:pt x="1306" y="187"/>
                  </a:cubicBezTo>
                  <a:lnTo>
                    <a:pt x="1306" y="2633"/>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10" name="Freeform 7"/>
            <p:cNvSpPr>
              <a:spLocks noEditPoints="1"/>
            </p:cNvSpPr>
            <p:nvPr/>
          </p:nvSpPr>
          <p:spPr bwMode="auto">
            <a:xfrm>
              <a:off x="8799513" y="2503488"/>
              <a:ext cx="1511300" cy="193675"/>
            </a:xfrm>
            <a:custGeom>
              <a:avLst/>
              <a:gdLst>
                <a:gd name="T0" fmla="*/ 13 w 342"/>
                <a:gd name="T1" fmla="*/ 9 h 44"/>
                <a:gd name="T2" fmla="*/ 0 w 342"/>
                <a:gd name="T3" fmla="*/ 22 h 44"/>
                <a:gd name="T4" fmla="*/ 13 w 342"/>
                <a:gd name="T5" fmla="*/ 35 h 44"/>
                <a:gd name="T6" fmla="*/ 26 w 342"/>
                <a:gd name="T7" fmla="*/ 22 h 44"/>
                <a:gd name="T8" fmla="*/ 13 w 342"/>
                <a:gd name="T9" fmla="*/ 9 h 44"/>
                <a:gd name="T10" fmla="*/ 234 w 342"/>
                <a:gd name="T11" fmla="*/ 13 h 44"/>
                <a:gd name="T12" fmla="*/ 86 w 342"/>
                <a:gd name="T13" fmla="*/ 13 h 44"/>
                <a:gd name="T14" fmla="*/ 77 w 342"/>
                <a:gd name="T15" fmla="*/ 22 h 44"/>
                <a:gd name="T16" fmla="*/ 86 w 342"/>
                <a:gd name="T17" fmla="*/ 31 h 44"/>
                <a:gd name="T18" fmla="*/ 234 w 342"/>
                <a:gd name="T19" fmla="*/ 31 h 44"/>
                <a:gd name="T20" fmla="*/ 243 w 342"/>
                <a:gd name="T21" fmla="*/ 22 h 44"/>
                <a:gd name="T22" fmla="*/ 234 w 342"/>
                <a:gd name="T23" fmla="*/ 13 h 44"/>
                <a:gd name="T24" fmla="*/ 320 w 342"/>
                <a:gd name="T25" fmla="*/ 0 h 44"/>
                <a:gd name="T26" fmla="*/ 298 w 342"/>
                <a:gd name="T27" fmla="*/ 22 h 44"/>
                <a:gd name="T28" fmla="*/ 320 w 342"/>
                <a:gd name="T29" fmla="*/ 44 h 44"/>
                <a:gd name="T30" fmla="*/ 342 w 342"/>
                <a:gd name="T31" fmla="*/ 22 h 44"/>
                <a:gd name="T32" fmla="*/ 320 w 342"/>
                <a:gd name="T3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2" h="44">
                  <a:moveTo>
                    <a:pt x="13" y="9"/>
                  </a:moveTo>
                  <a:cubicBezTo>
                    <a:pt x="6" y="9"/>
                    <a:pt x="0" y="15"/>
                    <a:pt x="0" y="22"/>
                  </a:cubicBezTo>
                  <a:cubicBezTo>
                    <a:pt x="0" y="30"/>
                    <a:pt x="6" y="35"/>
                    <a:pt x="13" y="35"/>
                  </a:cubicBezTo>
                  <a:cubicBezTo>
                    <a:pt x="20" y="35"/>
                    <a:pt x="26" y="30"/>
                    <a:pt x="26" y="22"/>
                  </a:cubicBezTo>
                  <a:cubicBezTo>
                    <a:pt x="26" y="15"/>
                    <a:pt x="20" y="9"/>
                    <a:pt x="13" y="9"/>
                  </a:cubicBezTo>
                  <a:close/>
                  <a:moveTo>
                    <a:pt x="234" y="13"/>
                  </a:moveTo>
                  <a:cubicBezTo>
                    <a:pt x="86" y="13"/>
                    <a:pt x="86" y="13"/>
                    <a:pt x="86" y="13"/>
                  </a:cubicBezTo>
                  <a:cubicBezTo>
                    <a:pt x="81" y="13"/>
                    <a:pt x="77" y="17"/>
                    <a:pt x="77" y="22"/>
                  </a:cubicBezTo>
                  <a:cubicBezTo>
                    <a:pt x="77" y="27"/>
                    <a:pt x="81" y="31"/>
                    <a:pt x="86" y="31"/>
                  </a:cubicBezTo>
                  <a:cubicBezTo>
                    <a:pt x="234" y="31"/>
                    <a:pt x="234" y="31"/>
                    <a:pt x="234" y="31"/>
                  </a:cubicBezTo>
                  <a:cubicBezTo>
                    <a:pt x="239" y="31"/>
                    <a:pt x="243" y="27"/>
                    <a:pt x="243" y="22"/>
                  </a:cubicBezTo>
                  <a:cubicBezTo>
                    <a:pt x="243" y="17"/>
                    <a:pt x="239" y="13"/>
                    <a:pt x="234" y="13"/>
                  </a:cubicBezTo>
                  <a:close/>
                  <a:moveTo>
                    <a:pt x="320" y="0"/>
                  </a:moveTo>
                  <a:cubicBezTo>
                    <a:pt x="308" y="0"/>
                    <a:pt x="298" y="10"/>
                    <a:pt x="298" y="22"/>
                  </a:cubicBezTo>
                  <a:cubicBezTo>
                    <a:pt x="298" y="34"/>
                    <a:pt x="308" y="44"/>
                    <a:pt x="320" y="44"/>
                  </a:cubicBezTo>
                  <a:cubicBezTo>
                    <a:pt x="332" y="44"/>
                    <a:pt x="342" y="34"/>
                    <a:pt x="342" y="22"/>
                  </a:cubicBezTo>
                  <a:cubicBezTo>
                    <a:pt x="342" y="10"/>
                    <a:pt x="332" y="0"/>
                    <a:pt x="320" y="0"/>
                  </a:cubicBezTo>
                  <a:close/>
                </a:path>
              </a:pathLst>
            </a:custGeom>
            <a:solidFill>
              <a:srgbClr val="ECECEC"/>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11" name="Rectangle 8"/>
            <p:cNvSpPr>
              <a:spLocks noChangeArrowheads="1"/>
            </p:cNvSpPr>
            <p:nvPr/>
          </p:nvSpPr>
          <p:spPr bwMode="auto">
            <a:xfrm>
              <a:off x="6369050" y="3294063"/>
              <a:ext cx="106363" cy="96838"/>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sp>
          <p:nvSpPr>
            <p:cNvPr id="12" name="Rectangle 9"/>
            <p:cNvSpPr>
              <a:spLocks noChangeArrowheads="1"/>
            </p:cNvSpPr>
            <p:nvPr/>
          </p:nvSpPr>
          <p:spPr bwMode="auto">
            <a:xfrm>
              <a:off x="12528550" y="3294063"/>
              <a:ext cx="106363" cy="96838"/>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sp>
          <p:nvSpPr>
            <p:cNvPr id="13" name="Rectangle 10"/>
            <p:cNvSpPr>
              <a:spLocks noChangeArrowheads="1"/>
            </p:cNvSpPr>
            <p:nvPr/>
          </p:nvSpPr>
          <p:spPr bwMode="auto">
            <a:xfrm>
              <a:off x="6369050" y="13433425"/>
              <a:ext cx="106363" cy="98425"/>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sp>
          <p:nvSpPr>
            <p:cNvPr id="14" name="Rectangle 11"/>
            <p:cNvSpPr>
              <a:spLocks noChangeArrowheads="1"/>
            </p:cNvSpPr>
            <p:nvPr/>
          </p:nvSpPr>
          <p:spPr bwMode="auto">
            <a:xfrm>
              <a:off x="12528550" y="13433425"/>
              <a:ext cx="106363" cy="98425"/>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grpSp>
      <p:grpSp>
        <p:nvGrpSpPr>
          <p:cNvPr id="33" name="Group 32"/>
          <p:cNvGrpSpPr/>
          <p:nvPr/>
        </p:nvGrpSpPr>
        <p:grpSpPr>
          <a:xfrm>
            <a:off x="934534" y="760996"/>
            <a:ext cx="1856923" cy="3696704"/>
            <a:chOff x="1882736" y="5503863"/>
            <a:chExt cx="6362700" cy="12666663"/>
          </a:xfrm>
        </p:grpSpPr>
        <p:sp>
          <p:nvSpPr>
            <p:cNvPr id="17" name="Freeform 5"/>
            <p:cNvSpPr>
              <a:spLocks noEditPoints="1"/>
            </p:cNvSpPr>
            <p:nvPr/>
          </p:nvSpPr>
          <p:spPr bwMode="auto">
            <a:xfrm>
              <a:off x="1882736" y="5503863"/>
              <a:ext cx="6362700" cy="12666663"/>
            </a:xfrm>
            <a:custGeom>
              <a:avLst/>
              <a:gdLst>
                <a:gd name="T0" fmla="*/ 1435 w 1440"/>
                <a:gd name="T1" fmla="*/ 659 h 2868"/>
                <a:gd name="T2" fmla="*/ 1429 w 1440"/>
                <a:gd name="T3" fmla="*/ 659 h 2868"/>
                <a:gd name="T4" fmla="*/ 1429 w 1440"/>
                <a:gd name="T5" fmla="*/ 221 h 2868"/>
                <a:gd name="T6" fmla="*/ 1209 w 1440"/>
                <a:gd name="T7" fmla="*/ 0 h 2868"/>
                <a:gd name="T8" fmla="*/ 232 w 1440"/>
                <a:gd name="T9" fmla="*/ 0 h 2868"/>
                <a:gd name="T10" fmla="*/ 11 w 1440"/>
                <a:gd name="T11" fmla="*/ 221 h 2868"/>
                <a:gd name="T12" fmla="*/ 11 w 1440"/>
                <a:gd name="T13" fmla="*/ 387 h 2868"/>
                <a:gd name="T14" fmla="*/ 4 w 1440"/>
                <a:gd name="T15" fmla="*/ 387 h 2868"/>
                <a:gd name="T16" fmla="*/ 0 w 1440"/>
                <a:gd name="T17" fmla="*/ 392 h 2868"/>
                <a:gd name="T18" fmla="*/ 0 w 1440"/>
                <a:gd name="T19" fmla="*/ 498 h 2868"/>
                <a:gd name="T20" fmla="*/ 4 w 1440"/>
                <a:gd name="T21" fmla="*/ 502 h 2868"/>
                <a:gd name="T22" fmla="*/ 11 w 1440"/>
                <a:gd name="T23" fmla="*/ 502 h 2868"/>
                <a:gd name="T24" fmla="*/ 11 w 1440"/>
                <a:gd name="T25" fmla="*/ 593 h 2868"/>
                <a:gd name="T26" fmla="*/ 4 w 1440"/>
                <a:gd name="T27" fmla="*/ 593 h 2868"/>
                <a:gd name="T28" fmla="*/ 0 w 1440"/>
                <a:gd name="T29" fmla="*/ 597 h 2868"/>
                <a:gd name="T30" fmla="*/ 0 w 1440"/>
                <a:gd name="T31" fmla="*/ 798 h 2868"/>
                <a:gd name="T32" fmla="*/ 4 w 1440"/>
                <a:gd name="T33" fmla="*/ 802 h 2868"/>
                <a:gd name="T34" fmla="*/ 11 w 1440"/>
                <a:gd name="T35" fmla="*/ 802 h 2868"/>
                <a:gd name="T36" fmla="*/ 11 w 1440"/>
                <a:gd name="T37" fmla="*/ 855 h 2868"/>
                <a:gd name="T38" fmla="*/ 4 w 1440"/>
                <a:gd name="T39" fmla="*/ 855 h 2868"/>
                <a:gd name="T40" fmla="*/ 0 w 1440"/>
                <a:gd name="T41" fmla="*/ 860 h 2868"/>
                <a:gd name="T42" fmla="*/ 0 w 1440"/>
                <a:gd name="T43" fmla="*/ 1061 h 2868"/>
                <a:gd name="T44" fmla="*/ 4 w 1440"/>
                <a:gd name="T45" fmla="*/ 1065 h 2868"/>
                <a:gd name="T46" fmla="*/ 11 w 1440"/>
                <a:gd name="T47" fmla="*/ 1065 h 2868"/>
                <a:gd name="T48" fmla="*/ 11 w 1440"/>
                <a:gd name="T49" fmla="*/ 2647 h 2868"/>
                <a:gd name="T50" fmla="*/ 232 w 1440"/>
                <a:gd name="T51" fmla="*/ 2868 h 2868"/>
                <a:gd name="T52" fmla="*/ 1209 w 1440"/>
                <a:gd name="T53" fmla="*/ 2868 h 2868"/>
                <a:gd name="T54" fmla="*/ 1429 w 1440"/>
                <a:gd name="T55" fmla="*/ 2647 h 2868"/>
                <a:gd name="T56" fmla="*/ 1429 w 1440"/>
                <a:gd name="T57" fmla="*/ 1001 h 2868"/>
                <a:gd name="T58" fmla="*/ 1435 w 1440"/>
                <a:gd name="T59" fmla="*/ 1001 h 2868"/>
                <a:gd name="T60" fmla="*/ 1440 w 1440"/>
                <a:gd name="T61" fmla="*/ 996 h 2868"/>
                <a:gd name="T62" fmla="*/ 1440 w 1440"/>
                <a:gd name="T63" fmla="*/ 664 h 2868"/>
                <a:gd name="T64" fmla="*/ 1435 w 1440"/>
                <a:gd name="T65" fmla="*/ 659 h 2868"/>
                <a:gd name="T66" fmla="*/ 1372 w 1440"/>
                <a:gd name="T67" fmla="*/ 2673 h 2868"/>
                <a:gd name="T68" fmla="*/ 1245 w 1440"/>
                <a:gd name="T69" fmla="*/ 2796 h 2868"/>
                <a:gd name="T70" fmla="*/ 203 w 1440"/>
                <a:gd name="T71" fmla="*/ 2796 h 2868"/>
                <a:gd name="T72" fmla="*/ 76 w 1440"/>
                <a:gd name="T73" fmla="*/ 2673 h 2868"/>
                <a:gd name="T74" fmla="*/ 76 w 1440"/>
                <a:gd name="T75" fmla="*/ 189 h 2868"/>
                <a:gd name="T76" fmla="*/ 203 w 1440"/>
                <a:gd name="T77" fmla="*/ 66 h 2868"/>
                <a:gd name="T78" fmla="*/ 342 w 1440"/>
                <a:gd name="T79" fmla="*/ 66 h 2868"/>
                <a:gd name="T80" fmla="*/ 342 w 1440"/>
                <a:gd name="T81" fmla="*/ 66 h 2868"/>
                <a:gd name="T82" fmla="*/ 343 w 1440"/>
                <a:gd name="T83" fmla="*/ 66 h 2868"/>
                <a:gd name="T84" fmla="*/ 357 w 1440"/>
                <a:gd name="T85" fmla="*/ 79 h 2868"/>
                <a:gd name="T86" fmla="*/ 357 w 1440"/>
                <a:gd name="T87" fmla="*/ 80 h 2868"/>
                <a:gd name="T88" fmla="*/ 375 w 1440"/>
                <a:gd name="T89" fmla="*/ 90 h 2868"/>
                <a:gd name="T90" fmla="*/ 387 w 1440"/>
                <a:gd name="T91" fmla="*/ 131 h 2868"/>
                <a:gd name="T92" fmla="*/ 382 w 1440"/>
                <a:gd name="T93" fmla="*/ 144 h 2868"/>
                <a:gd name="T94" fmla="*/ 440 w 1440"/>
                <a:gd name="T95" fmla="*/ 166 h 2868"/>
                <a:gd name="T96" fmla="*/ 1008 w 1440"/>
                <a:gd name="T97" fmla="*/ 166 h 2868"/>
                <a:gd name="T98" fmla="*/ 1044 w 1440"/>
                <a:gd name="T99" fmla="*/ 158 h 2868"/>
                <a:gd name="T100" fmla="*/ 1044 w 1440"/>
                <a:gd name="T101" fmla="*/ 139 h 2868"/>
                <a:gd name="T102" fmla="*/ 1068 w 1440"/>
                <a:gd name="T103" fmla="*/ 88 h 2868"/>
                <a:gd name="T104" fmla="*/ 1092 w 1440"/>
                <a:gd name="T105" fmla="*/ 74 h 2868"/>
                <a:gd name="T106" fmla="*/ 1105 w 1440"/>
                <a:gd name="T107" fmla="*/ 66 h 2868"/>
                <a:gd name="T108" fmla="*/ 1106 w 1440"/>
                <a:gd name="T109" fmla="*/ 66 h 2868"/>
                <a:gd name="T110" fmla="*/ 1106 w 1440"/>
                <a:gd name="T111" fmla="*/ 66 h 2868"/>
                <a:gd name="T112" fmla="*/ 1245 w 1440"/>
                <a:gd name="T113" fmla="*/ 66 h 2868"/>
                <a:gd name="T114" fmla="*/ 1372 w 1440"/>
                <a:gd name="T115" fmla="*/ 189 h 2868"/>
                <a:gd name="T116" fmla="*/ 1372 w 1440"/>
                <a:gd name="T117" fmla="*/ 2673 h 2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40" h="2868">
                  <a:moveTo>
                    <a:pt x="1435" y="659"/>
                  </a:moveTo>
                  <a:cubicBezTo>
                    <a:pt x="1429" y="659"/>
                    <a:pt x="1429" y="659"/>
                    <a:pt x="1429" y="659"/>
                  </a:cubicBezTo>
                  <a:cubicBezTo>
                    <a:pt x="1429" y="221"/>
                    <a:pt x="1429" y="221"/>
                    <a:pt x="1429" y="221"/>
                  </a:cubicBezTo>
                  <a:cubicBezTo>
                    <a:pt x="1429" y="99"/>
                    <a:pt x="1331" y="0"/>
                    <a:pt x="1209" y="0"/>
                  </a:cubicBezTo>
                  <a:cubicBezTo>
                    <a:pt x="232" y="0"/>
                    <a:pt x="232" y="0"/>
                    <a:pt x="232" y="0"/>
                  </a:cubicBezTo>
                  <a:cubicBezTo>
                    <a:pt x="110" y="0"/>
                    <a:pt x="11" y="99"/>
                    <a:pt x="11" y="221"/>
                  </a:cubicBezTo>
                  <a:cubicBezTo>
                    <a:pt x="11" y="387"/>
                    <a:pt x="11" y="387"/>
                    <a:pt x="11" y="387"/>
                  </a:cubicBezTo>
                  <a:cubicBezTo>
                    <a:pt x="4" y="387"/>
                    <a:pt x="4" y="387"/>
                    <a:pt x="4" y="387"/>
                  </a:cubicBezTo>
                  <a:cubicBezTo>
                    <a:pt x="2" y="387"/>
                    <a:pt x="0" y="389"/>
                    <a:pt x="0" y="392"/>
                  </a:cubicBezTo>
                  <a:cubicBezTo>
                    <a:pt x="0" y="498"/>
                    <a:pt x="0" y="498"/>
                    <a:pt x="0" y="498"/>
                  </a:cubicBezTo>
                  <a:cubicBezTo>
                    <a:pt x="0" y="500"/>
                    <a:pt x="2" y="502"/>
                    <a:pt x="4" y="502"/>
                  </a:cubicBezTo>
                  <a:cubicBezTo>
                    <a:pt x="11" y="502"/>
                    <a:pt x="11" y="502"/>
                    <a:pt x="11" y="502"/>
                  </a:cubicBezTo>
                  <a:cubicBezTo>
                    <a:pt x="11" y="593"/>
                    <a:pt x="11" y="593"/>
                    <a:pt x="11" y="593"/>
                  </a:cubicBezTo>
                  <a:cubicBezTo>
                    <a:pt x="4" y="593"/>
                    <a:pt x="4" y="593"/>
                    <a:pt x="4" y="593"/>
                  </a:cubicBezTo>
                  <a:cubicBezTo>
                    <a:pt x="2" y="593"/>
                    <a:pt x="0" y="595"/>
                    <a:pt x="0" y="597"/>
                  </a:cubicBezTo>
                  <a:cubicBezTo>
                    <a:pt x="0" y="798"/>
                    <a:pt x="0" y="798"/>
                    <a:pt x="0" y="798"/>
                  </a:cubicBezTo>
                  <a:cubicBezTo>
                    <a:pt x="0" y="801"/>
                    <a:pt x="2" y="802"/>
                    <a:pt x="4" y="802"/>
                  </a:cubicBezTo>
                  <a:cubicBezTo>
                    <a:pt x="11" y="802"/>
                    <a:pt x="11" y="802"/>
                    <a:pt x="11" y="802"/>
                  </a:cubicBezTo>
                  <a:cubicBezTo>
                    <a:pt x="11" y="855"/>
                    <a:pt x="11" y="855"/>
                    <a:pt x="11" y="855"/>
                  </a:cubicBezTo>
                  <a:cubicBezTo>
                    <a:pt x="4" y="855"/>
                    <a:pt x="4" y="855"/>
                    <a:pt x="4" y="855"/>
                  </a:cubicBezTo>
                  <a:cubicBezTo>
                    <a:pt x="2" y="855"/>
                    <a:pt x="0" y="857"/>
                    <a:pt x="0" y="860"/>
                  </a:cubicBezTo>
                  <a:cubicBezTo>
                    <a:pt x="0" y="1061"/>
                    <a:pt x="0" y="1061"/>
                    <a:pt x="0" y="1061"/>
                  </a:cubicBezTo>
                  <a:cubicBezTo>
                    <a:pt x="0" y="1063"/>
                    <a:pt x="2" y="1065"/>
                    <a:pt x="4" y="1065"/>
                  </a:cubicBezTo>
                  <a:cubicBezTo>
                    <a:pt x="11" y="1065"/>
                    <a:pt x="11" y="1065"/>
                    <a:pt x="11" y="1065"/>
                  </a:cubicBezTo>
                  <a:cubicBezTo>
                    <a:pt x="11" y="2647"/>
                    <a:pt x="11" y="2647"/>
                    <a:pt x="11" y="2647"/>
                  </a:cubicBezTo>
                  <a:cubicBezTo>
                    <a:pt x="11" y="2769"/>
                    <a:pt x="110" y="2868"/>
                    <a:pt x="232" y="2868"/>
                  </a:cubicBezTo>
                  <a:cubicBezTo>
                    <a:pt x="1209" y="2868"/>
                    <a:pt x="1209" y="2868"/>
                    <a:pt x="1209" y="2868"/>
                  </a:cubicBezTo>
                  <a:cubicBezTo>
                    <a:pt x="1331" y="2868"/>
                    <a:pt x="1429" y="2769"/>
                    <a:pt x="1429" y="2647"/>
                  </a:cubicBezTo>
                  <a:cubicBezTo>
                    <a:pt x="1429" y="1001"/>
                    <a:pt x="1429" y="1001"/>
                    <a:pt x="1429" y="1001"/>
                  </a:cubicBezTo>
                  <a:cubicBezTo>
                    <a:pt x="1435" y="1001"/>
                    <a:pt x="1435" y="1001"/>
                    <a:pt x="1435" y="1001"/>
                  </a:cubicBezTo>
                  <a:cubicBezTo>
                    <a:pt x="1438" y="1001"/>
                    <a:pt x="1440" y="999"/>
                    <a:pt x="1440" y="996"/>
                  </a:cubicBezTo>
                  <a:cubicBezTo>
                    <a:pt x="1440" y="664"/>
                    <a:pt x="1440" y="664"/>
                    <a:pt x="1440" y="664"/>
                  </a:cubicBezTo>
                  <a:cubicBezTo>
                    <a:pt x="1440" y="661"/>
                    <a:pt x="1438" y="659"/>
                    <a:pt x="1435" y="659"/>
                  </a:cubicBezTo>
                  <a:close/>
                  <a:moveTo>
                    <a:pt x="1372" y="2673"/>
                  </a:moveTo>
                  <a:cubicBezTo>
                    <a:pt x="1372" y="2741"/>
                    <a:pt x="1315" y="2796"/>
                    <a:pt x="1245" y="2796"/>
                  </a:cubicBezTo>
                  <a:cubicBezTo>
                    <a:pt x="203" y="2796"/>
                    <a:pt x="203" y="2796"/>
                    <a:pt x="203" y="2796"/>
                  </a:cubicBezTo>
                  <a:cubicBezTo>
                    <a:pt x="133" y="2796"/>
                    <a:pt x="76" y="2741"/>
                    <a:pt x="76" y="2673"/>
                  </a:cubicBezTo>
                  <a:cubicBezTo>
                    <a:pt x="76" y="189"/>
                    <a:pt x="76" y="189"/>
                    <a:pt x="76" y="189"/>
                  </a:cubicBezTo>
                  <a:cubicBezTo>
                    <a:pt x="76" y="121"/>
                    <a:pt x="133" y="66"/>
                    <a:pt x="203" y="66"/>
                  </a:cubicBezTo>
                  <a:cubicBezTo>
                    <a:pt x="342" y="66"/>
                    <a:pt x="342" y="66"/>
                    <a:pt x="342" y="66"/>
                  </a:cubicBezTo>
                  <a:cubicBezTo>
                    <a:pt x="342" y="66"/>
                    <a:pt x="342" y="66"/>
                    <a:pt x="342" y="66"/>
                  </a:cubicBezTo>
                  <a:cubicBezTo>
                    <a:pt x="342" y="66"/>
                    <a:pt x="343" y="66"/>
                    <a:pt x="343" y="66"/>
                  </a:cubicBezTo>
                  <a:cubicBezTo>
                    <a:pt x="351" y="66"/>
                    <a:pt x="357" y="72"/>
                    <a:pt x="357" y="79"/>
                  </a:cubicBezTo>
                  <a:cubicBezTo>
                    <a:pt x="357" y="80"/>
                    <a:pt x="357" y="80"/>
                    <a:pt x="357" y="80"/>
                  </a:cubicBezTo>
                  <a:cubicBezTo>
                    <a:pt x="364" y="80"/>
                    <a:pt x="371" y="84"/>
                    <a:pt x="375" y="90"/>
                  </a:cubicBezTo>
                  <a:cubicBezTo>
                    <a:pt x="383" y="102"/>
                    <a:pt x="387" y="117"/>
                    <a:pt x="387" y="131"/>
                  </a:cubicBezTo>
                  <a:cubicBezTo>
                    <a:pt x="387" y="136"/>
                    <a:pt x="385" y="140"/>
                    <a:pt x="382" y="144"/>
                  </a:cubicBezTo>
                  <a:cubicBezTo>
                    <a:pt x="397" y="158"/>
                    <a:pt x="418" y="166"/>
                    <a:pt x="440" y="166"/>
                  </a:cubicBezTo>
                  <a:cubicBezTo>
                    <a:pt x="1008" y="166"/>
                    <a:pt x="1008" y="166"/>
                    <a:pt x="1008" y="166"/>
                  </a:cubicBezTo>
                  <a:cubicBezTo>
                    <a:pt x="1021" y="166"/>
                    <a:pt x="1033" y="164"/>
                    <a:pt x="1044" y="158"/>
                  </a:cubicBezTo>
                  <a:cubicBezTo>
                    <a:pt x="1041" y="153"/>
                    <a:pt x="1040" y="146"/>
                    <a:pt x="1044" y="139"/>
                  </a:cubicBezTo>
                  <a:cubicBezTo>
                    <a:pt x="1053" y="122"/>
                    <a:pt x="1061" y="105"/>
                    <a:pt x="1068" y="88"/>
                  </a:cubicBezTo>
                  <a:cubicBezTo>
                    <a:pt x="1072" y="78"/>
                    <a:pt x="1081" y="71"/>
                    <a:pt x="1092" y="74"/>
                  </a:cubicBezTo>
                  <a:cubicBezTo>
                    <a:pt x="1094" y="69"/>
                    <a:pt x="1099" y="66"/>
                    <a:pt x="1105" y="66"/>
                  </a:cubicBezTo>
                  <a:cubicBezTo>
                    <a:pt x="1105" y="66"/>
                    <a:pt x="1106" y="66"/>
                    <a:pt x="1106" y="66"/>
                  </a:cubicBezTo>
                  <a:cubicBezTo>
                    <a:pt x="1106" y="66"/>
                    <a:pt x="1106" y="66"/>
                    <a:pt x="1106" y="66"/>
                  </a:cubicBezTo>
                  <a:cubicBezTo>
                    <a:pt x="1245" y="66"/>
                    <a:pt x="1245" y="66"/>
                    <a:pt x="1245" y="66"/>
                  </a:cubicBezTo>
                  <a:cubicBezTo>
                    <a:pt x="1315" y="66"/>
                    <a:pt x="1372" y="121"/>
                    <a:pt x="1372" y="189"/>
                  </a:cubicBezTo>
                  <a:lnTo>
                    <a:pt x="1372" y="2673"/>
                  </a:lnTo>
                  <a:close/>
                </a:path>
              </a:pathLst>
            </a:custGeom>
            <a:solidFill>
              <a:schemeClr val="tx2">
                <a:lumMod val="90000"/>
                <a:lumOff val="1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18" name="Freeform 6"/>
            <p:cNvSpPr>
              <a:spLocks noEditPoints="1"/>
            </p:cNvSpPr>
            <p:nvPr/>
          </p:nvSpPr>
          <p:spPr bwMode="auto">
            <a:xfrm>
              <a:off x="2038311" y="5610225"/>
              <a:ext cx="6053138" cy="12449175"/>
            </a:xfrm>
            <a:custGeom>
              <a:avLst/>
              <a:gdLst>
                <a:gd name="T0" fmla="*/ 1171 w 1370"/>
                <a:gd name="T1" fmla="*/ 0 h 2819"/>
                <a:gd name="T2" fmla="*/ 199 w 1370"/>
                <a:gd name="T3" fmla="*/ 0 h 2819"/>
                <a:gd name="T4" fmla="*/ 0 w 1370"/>
                <a:gd name="T5" fmla="*/ 199 h 2819"/>
                <a:gd name="T6" fmla="*/ 0 w 1370"/>
                <a:gd name="T7" fmla="*/ 2621 h 2819"/>
                <a:gd name="T8" fmla="*/ 199 w 1370"/>
                <a:gd name="T9" fmla="*/ 2819 h 2819"/>
                <a:gd name="T10" fmla="*/ 1171 w 1370"/>
                <a:gd name="T11" fmla="*/ 2819 h 2819"/>
                <a:gd name="T12" fmla="*/ 1370 w 1370"/>
                <a:gd name="T13" fmla="*/ 2621 h 2819"/>
                <a:gd name="T14" fmla="*/ 1370 w 1370"/>
                <a:gd name="T15" fmla="*/ 199 h 2819"/>
                <a:gd name="T16" fmla="*/ 1171 w 1370"/>
                <a:gd name="T17" fmla="*/ 0 h 2819"/>
                <a:gd name="T18" fmla="*/ 1306 w 1370"/>
                <a:gd name="T19" fmla="*/ 2633 h 2819"/>
                <a:gd name="T20" fmla="*/ 1185 w 1370"/>
                <a:gd name="T21" fmla="*/ 2754 h 2819"/>
                <a:gd name="T22" fmla="*/ 186 w 1370"/>
                <a:gd name="T23" fmla="*/ 2754 h 2819"/>
                <a:gd name="T24" fmla="*/ 64 w 1370"/>
                <a:gd name="T25" fmla="*/ 2633 h 2819"/>
                <a:gd name="T26" fmla="*/ 64 w 1370"/>
                <a:gd name="T27" fmla="*/ 187 h 2819"/>
                <a:gd name="T28" fmla="*/ 186 w 1370"/>
                <a:gd name="T29" fmla="*/ 65 h 2819"/>
                <a:gd name="T30" fmla="*/ 319 w 1370"/>
                <a:gd name="T31" fmla="*/ 65 h 2819"/>
                <a:gd name="T32" fmla="*/ 319 w 1370"/>
                <a:gd name="T33" fmla="*/ 65 h 2819"/>
                <a:gd name="T34" fmla="*/ 320 w 1370"/>
                <a:gd name="T35" fmla="*/ 65 h 2819"/>
                <a:gd name="T36" fmla="*/ 334 w 1370"/>
                <a:gd name="T37" fmla="*/ 79 h 2819"/>
                <a:gd name="T38" fmla="*/ 334 w 1370"/>
                <a:gd name="T39" fmla="*/ 79 h 2819"/>
                <a:gd name="T40" fmla="*/ 334 w 1370"/>
                <a:gd name="T41" fmla="*/ 80 h 2819"/>
                <a:gd name="T42" fmla="*/ 334 w 1370"/>
                <a:gd name="T43" fmla="*/ 85 h 2819"/>
                <a:gd name="T44" fmla="*/ 413 w 1370"/>
                <a:gd name="T45" fmla="*/ 165 h 2819"/>
                <a:gd name="T46" fmla="*/ 957 w 1370"/>
                <a:gd name="T47" fmla="*/ 165 h 2819"/>
                <a:gd name="T48" fmla="*/ 1037 w 1370"/>
                <a:gd name="T49" fmla="*/ 85 h 2819"/>
                <a:gd name="T50" fmla="*/ 1037 w 1370"/>
                <a:gd name="T51" fmla="*/ 80 h 2819"/>
                <a:gd name="T52" fmla="*/ 1037 w 1370"/>
                <a:gd name="T53" fmla="*/ 79 h 2819"/>
                <a:gd name="T54" fmla="*/ 1050 w 1370"/>
                <a:gd name="T55" fmla="*/ 65 h 2819"/>
                <a:gd name="T56" fmla="*/ 1051 w 1370"/>
                <a:gd name="T57" fmla="*/ 65 h 2819"/>
                <a:gd name="T58" fmla="*/ 1051 w 1370"/>
                <a:gd name="T59" fmla="*/ 65 h 2819"/>
                <a:gd name="T60" fmla="*/ 1185 w 1370"/>
                <a:gd name="T61" fmla="*/ 65 h 2819"/>
                <a:gd name="T62" fmla="*/ 1306 w 1370"/>
                <a:gd name="T63" fmla="*/ 187 h 2819"/>
                <a:gd name="T64" fmla="*/ 1306 w 1370"/>
                <a:gd name="T65" fmla="*/ 2633 h 2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0" h="2819">
                  <a:moveTo>
                    <a:pt x="1171" y="0"/>
                  </a:moveTo>
                  <a:cubicBezTo>
                    <a:pt x="199" y="0"/>
                    <a:pt x="199" y="0"/>
                    <a:pt x="199" y="0"/>
                  </a:cubicBezTo>
                  <a:cubicBezTo>
                    <a:pt x="89" y="0"/>
                    <a:pt x="0" y="89"/>
                    <a:pt x="0" y="199"/>
                  </a:cubicBezTo>
                  <a:cubicBezTo>
                    <a:pt x="0" y="2621"/>
                    <a:pt x="0" y="2621"/>
                    <a:pt x="0" y="2621"/>
                  </a:cubicBezTo>
                  <a:cubicBezTo>
                    <a:pt x="0" y="2730"/>
                    <a:pt x="89" y="2819"/>
                    <a:pt x="199" y="2819"/>
                  </a:cubicBezTo>
                  <a:cubicBezTo>
                    <a:pt x="1171" y="2819"/>
                    <a:pt x="1171" y="2819"/>
                    <a:pt x="1171" y="2819"/>
                  </a:cubicBezTo>
                  <a:cubicBezTo>
                    <a:pt x="1281" y="2819"/>
                    <a:pt x="1370" y="2730"/>
                    <a:pt x="1370" y="2621"/>
                  </a:cubicBezTo>
                  <a:cubicBezTo>
                    <a:pt x="1370" y="199"/>
                    <a:pt x="1370" y="199"/>
                    <a:pt x="1370" y="199"/>
                  </a:cubicBezTo>
                  <a:cubicBezTo>
                    <a:pt x="1370" y="89"/>
                    <a:pt x="1281" y="0"/>
                    <a:pt x="1171" y="0"/>
                  </a:cubicBezTo>
                  <a:close/>
                  <a:moveTo>
                    <a:pt x="1306" y="2633"/>
                  </a:moveTo>
                  <a:cubicBezTo>
                    <a:pt x="1306" y="2700"/>
                    <a:pt x="1252" y="2754"/>
                    <a:pt x="1185" y="2754"/>
                  </a:cubicBezTo>
                  <a:cubicBezTo>
                    <a:pt x="186" y="2754"/>
                    <a:pt x="186" y="2754"/>
                    <a:pt x="186" y="2754"/>
                  </a:cubicBezTo>
                  <a:cubicBezTo>
                    <a:pt x="119" y="2754"/>
                    <a:pt x="64" y="2700"/>
                    <a:pt x="64" y="2633"/>
                  </a:cubicBezTo>
                  <a:cubicBezTo>
                    <a:pt x="64" y="187"/>
                    <a:pt x="64" y="187"/>
                    <a:pt x="64" y="187"/>
                  </a:cubicBezTo>
                  <a:cubicBezTo>
                    <a:pt x="64" y="120"/>
                    <a:pt x="119" y="65"/>
                    <a:pt x="186" y="65"/>
                  </a:cubicBezTo>
                  <a:cubicBezTo>
                    <a:pt x="319" y="65"/>
                    <a:pt x="319" y="65"/>
                    <a:pt x="319" y="65"/>
                  </a:cubicBezTo>
                  <a:cubicBezTo>
                    <a:pt x="319" y="65"/>
                    <a:pt x="319" y="65"/>
                    <a:pt x="319" y="65"/>
                  </a:cubicBezTo>
                  <a:cubicBezTo>
                    <a:pt x="320" y="65"/>
                    <a:pt x="320" y="65"/>
                    <a:pt x="320" y="65"/>
                  </a:cubicBezTo>
                  <a:cubicBezTo>
                    <a:pt x="328" y="65"/>
                    <a:pt x="334" y="71"/>
                    <a:pt x="334" y="79"/>
                  </a:cubicBezTo>
                  <a:cubicBezTo>
                    <a:pt x="334" y="79"/>
                    <a:pt x="334" y="79"/>
                    <a:pt x="334" y="79"/>
                  </a:cubicBezTo>
                  <a:cubicBezTo>
                    <a:pt x="334" y="80"/>
                    <a:pt x="334" y="80"/>
                    <a:pt x="334" y="80"/>
                  </a:cubicBezTo>
                  <a:cubicBezTo>
                    <a:pt x="334" y="85"/>
                    <a:pt x="334" y="85"/>
                    <a:pt x="334" y="85"/>
                  </a:cubicBezTo>
                  <a:cubicBezTo>
                    <a:pt x="334" y="129"/>
                    <a:pt x="369" y="165"/>
                    <a:pt x="413" y="165"/>
                  </a:cubicBezTo>
                  <a:cubicBezTo>
                    <a:pt x="957" y="165"/>
                    <a:pt x="957" y="165"/>
                    <a:pt x="957" y="165"/>
                  </a:cubicBezTo>
                  <a:cubicBezTo>
                    <a:pt x="1001" y="165"/>
                    <a:pt x="1037" y="129"/>
                    <a:pt x="1037" y="85"/>
                  </a:cubicBezTo>
                  <a:cubicBezTo>
                    <a:pt x="1037" y="80"/>
                    <a:pt x="1037" y="80"/>
                    <a:pt x="1037" y="80"/>
                  </a:cubicBezTo>
                  <a:cubicBezTo>
                    <a:pt x="1037" y="79"/>
                    <a:pt x="1037" y="79"/>
                    <a:pt x="1037" y="79"/>
                  </a:cubicBezTo>
                  <a:cubicBezTo>
                    <a:pt x="1037" y="71"/>
                    <a:pt x="1043" y="65"/>
                    <a:pt x="1050" y="65"/>
                  </a:cubicBezTo>
                  <a:cubicBezTo>
                    <a:pt x="1050" y="65"/>
                    <a:pt x="1051" y="65"/>
                    <a:pt x="1051" y="65"/>
                  </a:cubicBezTo>
                  <a:cubicBezTo>
                    <a:pt x="1051" y="65"/>
                    <a:pt x="1051" y="65"/>
                    <a:pt x="1051" y="65"/>
                  </a:cubicBezTo>
                  <a:cubicBezTo>
                    <a:pt x="1185" y="65"/>
                    <a:pt x="1185" y="65"/>
                    <a:pt x="1185" y="65"/>
                  </a:cubicBezTo>
                  <a:cubicBezTo>
                    <a:pt x="1252" y="65"/>
                    <a:pt x="1306" y="120"/>
                    <a:pt x="1306" y="187"/>
                  </a:cubicBezTo>
                  <a:lnTo>
                    <a:pt x="1306" y="2633"/>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19" name="Freeform 7"/>
            <p:cNvSpPr>
              <a:spLocks noEditPoints="1"/>
            </p:cNvSpPr>
            <p:nvPr/>
          </p:nvSpPr>
          <p:spPr bwMode="auto">
            <a:xfrm>
              <a:off x="4362411" y="5932488"/>
              <a:ext cx="1511300" cy="193675"/>
            </a:xfrm>
            <a:custGeom>
              <a:avLst/>
              <a:gdLst>
                <a:gd name="T0" fmla="*/ 13 w 342"/>
                <a:gd name="T1" fmla="*/ 9 h 44"/>
                <a:gd name="T2" fmla="*/ 0 w 342"/>
                <a:gd name="T3" fmla="*/ 22 h 44"/>
                <a:gd name="T4" fmla="*/ 13 w 342"/>
                <a:gd name="T5" fmla="*/ 35 h 44"/>
                <a:gd name="T6" fmla="*/ 26 w 342"/>
                <a:gd name="T7" fmla="*/ 22 h 44"/>
                <a:gd name="T8" fmla="*/ 13 w 342"/>
                <a:gd name="T9" fmla="*/ 9 h 44"/>
                <a:gd name="T10" fmla="*/ 234 w 342"/>
                <a:gd name="T11" fmla="*/ 13 h 44"/>
                <a:gd name="T12" fmla="*/ 86 w 342"/>
                <a:gd name="T13" fmla="*/ 13 h 44"/>
                <a:gd name="T14" fmla="*/ 77 w 342"/>
                <a:gd name="T15" fmla="*/ 22 h 44"/>
                <a:gd name="T16" fmla="*/ 86 w 342"/>
                <a:gd name="T17" fmla="*/ 31 h 44"/>
                <a:gd name="T18" fmla="*/ 234 w 342"/>
                <a:gd name="T19" fmla="*/ 31 h 44"/>
                <a:gd name="T20" fmla="*/ 243 w 342"/>
                <a:gd name="T21" fmla="*/ 22 h 44"/>
                <a:gd name="T22" fmla="*/ 234 w 342"/>
                <a:gd name="T23" fmla="*/ 13 h 44"/>
                <a:gd name="T24" fmla="*/ 320 w 342"/>
                <a:gd name="T25" fmla="*/ 0 h 44"/>
                <a:gd name="T26" fmla="*/ 298 w 342"/>
                <a:gd name="T27" fmla="*/ 22 h 44"/>
                <a:gd name="T28" fmla="*/ 320 w 342"/>
                <a:gd name="T29" fmla="*/ 44 h 44"/>
                <a:gd name="T30" fmla="*/ 342 w 342"/>
                <a:gd name="T31" fmla="*/ 22 h 44"/>
                <a:gd name="T32" fmla="*/ 320 w 342"/>
                <a:gd name="T3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2" h="44">
                  <a:moveTo>
                    <a:pt x="13" y="9"/>
                  </a:moveTo>
                  <a:cubicBezTo>
                    <a:pt x="6" y="9"/>
                    <a:pt x="0" y="15"/>
                    <a:pt x="0" y="22"/>
                  </a:cubicBezTo>
                  <a:cubicBezTo>
                    <a:pt x="0" y="30"/>
                    <a:pt x="6" y="35"/>
                    <a:pt x="13" y="35"/>
                  </a:cubicBezTo>
                  <a:cubicBezTo>
                    <a:pt x="20" y="35"/>
                    <a:pt x="26" y="30"/>
                    <a:pt x="26" y="22"/>
                  </a:cubicBezTo>
                  <a:cubicBezTo>
                    <a:pt x="26" y="15"/>
                    <a:pt x="20" y="9"/>
                    <a:pt x="13" y="9"/>
                  </a:cubicBezTo>
                  <a:close/>
                  <a:moveTo>
                    <a:pt x="234" y="13"/>
                  </a:moveTo>
                  <a:cubicBezTo>
                    <a:pt x="86" y="13"/>
                    <a:pt x="86" y="13"/>
                    <a:pt x="86" y="13"/>
                  </a:cubicBezTo>
                  <a:cubicBezTo>
                    <a:pt x="81" y="13"/>
                    <a:pt x="77" y="17"/>
                    <a:pt x="77" y="22"/>
                  </a:cubicBezTo>
                  <a:cubicBezTo>
                    <a:pt x="77" y="27"/>
                    <a:pt x="81" y="31"/>
                    <a:pt x="86" y="31"/>
                  </a:cubicBezTo>
                  <a:cubicBezTo>
                    <a:pt x="234" y="31"/>
                    <a:pt x="234" y="31"/>
                    <a:pt x="234" y="31"/>
                  </a:cubicBezTo>
                  <a:cubicBezTo>
                    <a:pt x="239" y="31"/>
                    <a:pt x="243" y="27"/>
                    <a:pt x="243" y="22"/>
                  </a:cubicBezTo>
                  <a:cubicBezTo>
                    <a:pt x="243" y="17"/>
                    <a:pt x="239" y="13"/>
                    <a:pt x="234" y="13"/>
                  </a:cubicBezTo>
                  <a:close/>
                  <a:moveTo>
                    <a:pt x="320" y="0"/>
                  </a:moveTo>
                  <a:cubicBezTo>
                    <a:pt x="308" y="0"/>
                    <a:pt x="298" y="10"/>
                    <a:pt x="298" y="22"/>
                  </a:cubicBezTo>
                  <a:cubicBezTo>
                    <a:pt x="298" y="34"/>
                    <a:pt x="308" y="44"/>
                    <a:pt x="320" y="44"/>
                  </a:cubicBezTo>
                  <a:cubicBezTo>
                    <a:pt x="332" y="44"/>
                    <a:pt x="342" y="34"/>
                    <a:pt x="342" y="22"/>
                  </a:cubicBezTo>
                  <a:cubicBezTo>
                    <a:pt x="342" y="10"/>
                    <a:pt x="332" y="0"/>
                    <a:pt x="320" y="0"/>
                  </a:cubicBezTo>
                  <a:close/>
                </a:path>
              </a:pathLst>
            </a:custGeom>
            <a:solidFill>
              <a:schemeClr val="tx2">
                <a:lumMod val="50000"/>
                <a:lumOff val="50000"/>
              </a:schemeClr>
            </a:solidFill>
            <a:ln>
              <a:noFill/>
            </a:ln>
          </p:spPr>
          <p:txBody>
            <a:bodyPr vert="horz" wrap="square" lIns="34286" tIns="17143" rIns="34286" bIns="17143" numCol="1" anchor="t" anchorCtr="0" compatLnSpc="1"/>
            <a:lstStyle/>
            <a:p>
              <a:endParaRPr lang="en-US" sz="675">
                <a:cs typeface="+mn-ea"/>
                <a:sym typeface="+mn-lt"/>
              </a:endParaRPr>
            </a:p>
          </p:txBody>
        </p:sp>
        <p:sp>
          <p:nvSpPr>
            <p:cNvPr id="20" name="Rectangle 8"/>
            <p:cNvSpPr>
              <a:spLocks noChangeArrowheads="1"/>
            </p:cNvSpPr>
            <p:nvPr/>
          </p:nvSpPr>
          <p:spPr bwMode="auto">
            <a:xfrm>
              <a:off x="1931948" y="6723063"/>
              <a:ext cx="106363" cy="96838"/>
            </a:xfrm>
            <a:prstGeom prst="rect">
              <a:avLst/>
            </a:prstGeom>
            <a:solidFill>
              <a:schemeClr val="tx2">
                <a:lumMod val="50000"/>
                <a:lumOff val="50000"/>
              </a:schemeClr>
            </a:solidFill>
            <a:ln>
              <a:noFill/>
            </a:ln>
          </p:spPr>
          <p:txBody>
            <a:bodyPr vert="horz" wrap="square" lIns="34286" tIns="17143" rIns="34286" bIns="17143" numCol="1" anchor="t" anchorCtr="0" compatLnSpc="1"/>
            <a:lstStyle/>
            <a:p>
              <a:endParaRPr lang="en-US" sz="675">
                <a:cs typeface="+mn-ea"/>
                <a:sym typeface="+mn-lt"/>
              </a:endParaRPr>
            </a:p>
          </p:txBody>
        </p:sp>
        <p:sp>
          <p:nvSpPr>
            <p:cNvPr id="21" name="Rectangle 9"/>
            <p:cNvSpPr>
              <a:spLocks noChangeArrowheads="1"/>
            </p:cNvSpPr>
            <p:nvPr/>
          </p:nvSpPr>
          <p:spPr bwMode="auto">
            <a:xfrm>
              <a:off x="8091448" y="6723063"/>
              <a:ext cx="106363" cy="96838"/>
            </a:xfrm>
            <a:prstGeom prst="rect">
              <a:avLst/>
            </a:prstGeom>
            <a:solidFill>
              <a:schemeClr val="tx2">
                <a:lumMod val="50000"/>
                <a:lumOff val="50000"/>
              </a:schemeClr>
            </a:solidFill>
            <a:ln>
              <a:noFill/>
            </a:ln>
          </p:spPr>
          <p:txBody>
            <a:bodyPr vert="horz" wrap="square" lIns="34286" tIns="17143" rIns="34286" bIns="17143" numCol="1" anchor="t" anchorCtr="0" compatLnSpc="1"/>
            <a:lstStyle/>
            <a:p>
              <a:endParaRPr lang="en-US" sz="675">
                <a:cs typeface="+mn-ea"/>
                <a:sym typeface="+mn-lt"/>
              </a:endParaRPr>
            </a:p>
          </p:txBody>
        </p:sp>
        <p:sp>
          <p:nvSpPr>
            <p:cNvPr id="22" name="Rectangle 10"/>
            <p:cNvSpPr>
              <a:spLocks noChangeArrowheads="1"/>
            </p:cNvSpPr>
            <p:nvPr/>
          </p:nvSpPr>
          <p:spPr bwMode="auto">
            <a:xfrm>
              <a:off x="1931948" y="16862425"/>
              <a:ext cx="106363" cy="98425"/>
            </a:xfrm>
            <a:prstGeom prst="rect">
              <a:avLst/>
            </a:prstGeom>
            <a:solidFill>
              <a:schemeClr val="tx2">
                <a:lumMod val="50000"/>
                <a:lumOff val="50000"/>
              </a:schemeClr>
            </a:solidFill>
            <a:ln>
              <a:noFill/>
            </a:ln>
          </p:spPr>
          <p:txBody>
            <a:bodyPr vert="horz" wrap="square" lIns="34286" tIns="17143" rIns="34286" bIns="17143" numCol="1" anchor="t" anchorCtr="0" compatLnSpc="1"/>
            <a:lstStyle/>
            <a:p>
              <a:endParaRPr lang="en-US" sz="675">
                <a:cs typeface="+mn-ea"/>
                <a:sym typeface="+mn-lt"/>
              </a:endParaRPr>
            </a:p>
          </p:txBody>
        </p:sp>
        <p:sp>
          <p:nvSpPr>
            <p:cNvPr id="23" name="Rectangle 11"/>
            <p:cNvSpPr>
              <a:spLocks noChangeArrowheads="1"/>
            </p:cNvSpPr>
            <p:nvPr/>
          </p:nvSpPr>
          <p:spPr bwMode="auto">
            <a:xfrm>
              <a:off x="8091448" y="16862425"/>
              <a:ext cx="106363" cy="98425"/>
            </a:xfrm>
            <a:prstGeom prst="rect">
              <a:avLst/>
            </a:prstGeom>
            <a:solidFill>
              <a:schemeClr val="tx2">
                <a:lumMod val="50000"/>
                <a:lumOff val="50000"/>
              </a:schemeClr>
            </a:solidFill>
            <a:ln>
              <a:noFill/>
            </a:ln>
          </p:spPr>
          <p:txBody>
            <a:bodyPr vert="horz" wrap="square" lIns="34286" tIns="17143" rIns="34286" bIns="17143" numCol="1" anchor="t" anchorCtr="0" compatLnSpc="1"/>
            <a:lstStyle/>
            <a:p>
              <a:endParaRPr lang="en-US" sz="675">
                <a:cs typeface="+mn-ea"/>
                <a:sym typeface="+mn-lt"/>
              </a:endParaRPr>
            </a:p>
          </p:txBody>
        </p:sp>
      </p:grpSp>
      <p:grpSp>
        <p:nvGrpSpPr>
          <p:cNvPr id="24" name="Group 23"/>
          <p:cNvGrpSpPr/>
          <p:nvPr/>
        </p:nvGrpSpPr>
        <p:grpSpPr>
          <a:xfrm>
            <a:off x="6280964" y="760996"/>
            <a:ext cx="1856923" cy="3696704"/>
            <a:chOff x="6319838" y="2074863"/>
            <a:chExt cx="6362700" cy="12666663"/>
          </a:xfrm>
        </p:grpSpPr>
        <p:sp>
          <p:nvSpPr>
            <p:cNvPr id="25" name="Freeform 5"/>
            <p:cNvSpPr>
              <a:spLocks noEditPoints="1"/>
            </p:cNvSpPr>
            <p:nvPr/>
          </p:nvSpPr>
          <p:spPr bwMode="auto">
            <a:xfrm>
              <a:off x="6319838" y="2074863"/>
              <a:ext cx="6362700" cy="12666663"/>
            </a:xfrm>
            <a:custGeom>
              <a:avLst/>
              <a:gdLst>
                <a:gd name="T0" fmla="*/ 1435 w 1440"/>
                <a:gd name="T1" fmla="*/ 659 h 2868"/>
                <a:gd name="T2" fmla="*/ 1429 w 1440"/>
                <a:gd name="T3" fmla="*/ 659 h 2868"/>
                <a:gd name="T4" fmla="*/ 1429 w 1440"/>
                <a:gd name="T5" fmla="*/ 221 h 2868"/>
                <a:gd name="T6" fmla="*/ 1209 w 1440"/>
                <a:gd name="T7" fmla="*/ 0 h 2868"/>
                <a:gd name="T8" fmla="*/ 232 w 1440"/>
                <a:gd name="T9" fmla="*/ 0 h 2868"/>
                <a:gd name="T10" fmla="*/ 11 w 1440"/>
                <a:gd name="T11" fmla="*/ 221 h 2868"/>
                <a:gd name="T12" fmla="*/ 11 w 1440"/>
                <a:gd name="T13" fmla="*/ 387 h 2868"/>
                <a:gd name="T14" fmla="*/ 4 w 1440"/>
                <a:gd name="T15" fmla="*/ 387 h 2868"/>
                <a:gd name="T16" fmla="*/ 0 w 1440"/>
                <a:gd name="T17" fmla="*/ 392 h 2868"/>
                <a:gd name="T18" fmla="*/ 0 w 1440"/>
                <a:gd name="T19" fmla="*/ 498 h 2868"/>
                <a:gd name="T20" fmla="*/ 4 w 1440"/>
                <a:gd name="T21" fmla="*/ 502 h 2868"/>
                <a:gd name="T22" fmla="*/ 11 w 1440"/>
                <a:gd name="T23" fmla="*/ 502 h 2868"/>
                <a:gd name="T24" fmla="*/ 11 w 1440"/>
                <a:gd name="T25" fmla="*/ 593 h 2868"/>
                <a:gd name="T26" fmla="*/ 4 w 1440"/>
                <a:gd name="T27" fmla="*/ 593 h 2868"/>
                <a:gd name="T28" fmla="*/ 0 w 1440"/>
                <a:gd name="T29" fmla="*/ 597 h 2868"/>
                <a:gd name="T30" fmla="*/ 0 w 1440"/>
                <a:gd name="T31" fmla="*/ 798 h 2868"/>
                <a:gd name="T32" fmla="*/ 4 w 1440"/>
                <a:gd name="T33" fmla="*/ 802 h 2868"/>
                <a:gd name="T34" fmla="*/ 11 w 1440"/>
                <a:gd name="T35" fmla="*/ 802 h 2868"/>
                <a:gd name="T36" fmla="*/ 11 w 1440"/>
                <a:gd name="T37" fmla="*/ 855 h 2868"/>
                <a:gd name="T38" fmla="*/ 4 w 1440"/>
                <a:gd name="T39" fmla="*/ 855 h 2868"/>
                <a:gd name="T40" fmla="*/ 0 w 1440"/>
                <a:gd name="T41" fmla="*/ 860 h 2868"/>
                <a:gd name="T42" fmla="*/ 0 w 1440"/>
                <a:gd name="T43" fmla="*/ 1061 h 2868"/>
                <a:gd name="T44" fmla="*/ 4 w 1440"/>
                <a:gd name="T45" fmla="*/ 1065 h 2868"/>
                <a:gd name="T46" fmla="*/ 11 w 1440"/>
                <a:gd name="T47" fmla="*/ 1065 h 2868"/>
                <a:gd name="T48" fmla="*/ 11 w 1440"/>
                <a:gd name="T49" fmla="*/ 2647 h 2868"/>
                <a:gd name="T50" fmla="*/ 232 w 1440"/>
                <a:gd name="T51" fmla="*/ 2868 h 2868"/>
                <a:gd name="T52" fmla="*/ 1209 w 1440"/>
                <a:gd name="T53" fmla="*/ 2868 h 2868"/>
                <a:gd name="T54" fmla="*/ 1429 w 1440"/>
                <a:gd name="T55" fmla="*/ 2647 h 2868"/>
                <a:gd name="T56" fmla="*/ 1429 w 1440"/>
                <a:gd name="T57" fmla="*/ 1001 h 2868"/>
                <a:gd name="T58" fmla="*/ 1435 w 1440"/>
                <a:gd name="T59" fmla="*/ 1001 h 2868"/>
                <a:gd name="T60" fmla="*/ 1440 w 1440"/>
                <a:gd name="T61" fmla="*/ 996 h 2868"/>
                <a:gd name="T62" fmla="*/ 1440 w 1440"/>
                <a:gd name="T63" fmla="*/ 664 h 2868"/>
                <a:gd name="T64" fmla="*/ 1435 w 1440"/>
                <a:gd name="T65" fmla="*/ 659 h 2868"/>
                <a:gd name="T66" fmla="*/ 1372 w 1440"/>
                <a:gd name="T67" fmla="*/ 2673 h 2868"/>
                <a:gd name="T68" fmla="*/ 1245 w 1440"/>
                <a:gd name="T69" fmla="*/ 2796 h 2868"/>
                <a:gd name="T70" fmla="*/ 203 w 1440"/>
                <a:gd name="T71" fmla="*/ 2796 h 2868"/>
                <a:gd name="T72" fmla="*/ 76 w 1440"/>
                <a:gd name="T73" fmla="*/ 2673 h 2868"/>
                <a:gd name="T74" fmla="*/ 76 w 1440"/>
                <a:gd name="T75" fmla="*/ 189 h 2868"/>
                <a:gd name="T76" fmla="*/ 203 w 1440"/>
                <a:gd name="T77" fmla="*/ 66 h 2868"/>
                <a:gd name="T78" fmla="*/ 342 w 1440"/>
                <a:gd name="T79" fmla="*/ 66 h 2868"/>
                <a:gd name="T80" fmla="*/ 342 w 1440"/>
                <a:gd name="T81" fmla="*/ 66 h 2868"/>
                <a:gd name="T82" fmla="*/ 343 w 1440"/>
                <a:gd name="T83" fmla="*/ 66 h 2868"/>
                <a:gd name="T84" fmla="*/ 357 w 1440"/>
                <a:gd name="T85" fmla="*/ 79 h 2868"/>
                <a:gd name="T86" fmla="*/ 357 w 1440"/>
                <a:gd name="T87" fmla="*/ 80 h 2868"/>
                <a:gd name="T88" fmla="*/ 375 w 1440"/>
                <a:gd name="T89" fmla="*/ 90 h 2868"/>
                <a:gd name="T90" fmla="*/ 387 w 1440"/>
                <a:gd name="T91" fmla="*/ 131 h 2868"/>
                <a:gd name="T92" fmla="*/ 382 w 1440"/>
                <a:gd name="T93" fmla="*/ 144 h 2868"/>
                <a:gd name="T94" fmla="*/ 440 w 1440"/>
                <a:gd name="T95" fmla="*/ 166 h 2868"/>
                <a:gd name="T96" fmla="*/ 1008 w 1440"/>
                <a:gd name="T97" fmla="*/ 166 h 2868"/>
                <a:gd name="T98" fmla="*/ 1044 w 1440"/>
                <a:gd name="T99" fmla="*/ 158 h 2868"/>
                <a:gd name="T100" fmla="*/ 1044 w 1440"/>
                <a:gd name="T101" fmla="*/ 139 h 2868"/>
                <a:gd name="T102" fmla="*/ 1068 w 1440"/>
                <a:gd name="T103" fmla="*/ 88 h 2868"/>
                <a:gd name="T104" fmla="*/ 1092 w 1440"/>
                <a:gd name="T105" fmla="*/ 74 h 2868"/>
                <a:gd name="T106" fmla="*/ 1105 w 1440"/>
                <a:gd name="T107" fmla="*/ 66 h 2868"/>
                <a:gd name="T108" fmla="*/ 1106 w 1440"/>
                <a:gd name="T109" fmla="*/ 66 h 2868"/>
                <a:gd name="T110" fmla="*/ 1106 w 1440"/>
                <a:gd name="T111" fmla="*/ 66 h 2868"/>
                <a:gd name="T112" fmla="*/ 1245 w 1440"/>
                <a:gd name="T113" fmla="*/ 66 h 2868"/>
                <a:gd name="T114" fmla="*/ 1372 w 1440"/>
                <a:gd name="T115" fmla="*/ 189 h 2868"/>
                <a:gd name="T116" fmla="*/ 1372 w 1440"/>
                <a:gd name="T117" fmla="*/ 2673 h 2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40" h="2868">
                  <a:moveTo>
                    <a:pt x="1435" y="659"/>
                  </a:moveTo>
                  <a:cubicBezTo>
                    <a:pt x="1429" y="659"/>
                    <a:pt x="1429" y="659"/>
                    <a:pt x="1429" y="659"/>
                  </a:cubicBezTo>
                  <a:cubicBezTo>
                    <a:pt x="1429" y="221"/>
                    <a:pt x="1429" y="221"/>
                    <a:pt x="1429" y="221"/>
                  </a:cubicBezTo>
                  <a:cubicBezTo>
                    <a:pt x="1429" y="99"/>
                    <a:pt x="1331" y="0"/>
                    <a:pt x="1209" y="0"/>
                  </a:cubicBezTo>
                  <a:cubicBezTo>
                    <a:pt x="232" y="0"/>
                    <a:pt x="232" y="0"/>
                    <a:pt x="232" y="0"/>
                  </a:cubicBezTo>
                  <a:cubicBezTo>
                    <a:pt x="110" y="0"/>
                    <a:pt x="11" y="99"/>
                    <a:pt x="11" y="221"/>
                  </a:cubicBezTo>
                  <a:cubicBezTo>
                    <a:pt x="11" y="387"/>
                    <a:pt x="11" y="387"/>
                    <a:pt x="11" y="387"/>
                  </a:cubicBezTo>
                  <a:cubicBezTo>
                    <a:pt x="4" y="387"/>
                    <a:pt x="4" y="387"/>
                    <a:pt x="4" y="387"/>
                  </a:cubicBezTo>
                  <a:cubicBezTo>
                    <a:pt x="2" y="387"/>
                    <a:pt x="0" y="389"/>
                    <a:pt x="0" y="392"/>
                  </a:cubicBezTo>
                  <a:cubicBezTo>
                    <a:pt x="0" y="498"/>
                    <a:pt x="0" y="498"/>
                    <a:pt x="0" y="498"/>
                  </a:cubicBezTo>
                  <a:cubicBezTo>
                    <a:pt x="0" y="500"/>
                    <a:pt x="2" y="502"/>
                    <a:pt x="4" y="502"/>
                  </a:cubicBezTo>
                  <a:cubicBezTo>
                    <a:pt x="11" y="502"/>
                    <a:pt x="11" y="502"/>
                    <a:pt x="11" y="502"/>
                  </a:cubicBezTo>
                  <a:cubicBezTo>
                    <a:pt x="11" y="593"/>
                    <a:pt x="11" y="593"/>
                    <a:pt x="11" y="593"/>
                  </a:cubicBezTo>
                  <a:cubicBezTo>
                    <a:pt x="4" y="593"/>
                    <a:pt x="4" y="593"/>
                    <a:pt x="4" y="593"/>
                  </a:cubicBezTo>
                  <a:cubicBezTo>
                    <a:pt x="2" y="593"/>
                    <a:pt x="0" y="595"/>
                    <a:pt x="0" y="597"/>
                  </a:cubicBezTo>
                  <a:cubicBezTo>
                    <a:pt x="0" y="798"/>
                    <a:pt x="0" y="798"/>
                    <a:pt x="0" y="798"/>
                  </a:cubicBezTo>
                  <a:cubicBezTo>
                    <a:pt x="0" y="801"/>
                    <a:pt x="2" y="802"/>
                    <a:pt x="4" y="802"/>
                  </a:cubicBezTo>
                  <a:cubicBezTo>
                    <a:pt x="11" y="802"/>
                    <a:pt x="11" y="802"/>
                    <a:pt x="11" y="802"/>
                  </a:cubicBezTo>
                  <a:cubicBezTo>
                    <a:pt x="11" y="855"/>
                    <a:pt x="11" y="855"/>
                    <a:pt x="11" y="855"/>
                  </a:cubicBezTo>
                  <a:cubicBezTo>
                    <a:pt x="4" y="855"/>
                    <a:pt x="4" y="855"/>
                    <a:pt x="4" y="855"/>
                  </a:cubicBezTo>
                  <a:cubicBezTo>
                    <a:pt x="2" y="855"/>
                    <a:pt x="0" y="857"/>
                    <a:pt x="0" y="860"/>
                  </a:cubicBezTo>
                  <a:cubicBezTo>
                    <a:pt x="0" y="1061"/>
                    <a:pt x="0" y="1061"/>
                    <a:pt x="0" y="1061"/>
                  </a:cubicBezTo>
                  <a:cubicBezTo>
                    <a:pt x="0" y="1063"/>
                    <a:pt x="2" y="1065"/>
                    <a:pt x="4" y="1065"/>
                  </a:cubicBezTo>
                  <a:cubicBezTo>
                    <a:pt x="11" y="1065"/>
                    <a:pt x="11" y="1065"/>
                    <a:pt x="11" y="1065"/>
                  </a:cubicBezTo>
                  <a:cubicBezTo>
                    <a:pt x="11" y="2647"/>
                    <a:pt x="11" y="2647"/>
                    <a:pt x="11" y="2647"/>
                  </a:cubicBezTo>
                  <a:cubicBezTo>
                    <a:pt x="11" y="2769"/>
                    <a:pt x="110" y="2868"/>
                    <a:pt x="232" y="2868"/>
                  </a:cubicBezTo>
                  <a:cubicBezTo>
                    <a:pt x="1209" y="2868"/>
                    <a:pt x="1209" y="2868"/>
                    <a:pt x="1209" y="2868"/>
                  </a:cubicBezTo>
                  <a:cubicBezTo>
                    <a:pt x="1331" y="2868"/>
                    <a:pt x="1429" y="2769"/>
                    <a:pt x="1429" y="2647"/>
                  </a:cubicBezTo>
                  <a:cubicBezTo>
                    <a:pt x="1429" y="1001"/>
                    <a:pt x="1429" y="1001"/>
                    <a:pt x="1429" y="1001"/>
                  </a:cubicBezTo>
                  <a:cubicBezTo>
                    <a:pt x="1435" y="1001"/>
                    <a:pt x="1435" y="1001"/>
                    <a:pt x="1435" y="1001"/>
                  </a:cubicBezTo>
                  <a:cubicBezTo>
                    <a:pt x="1438" y="1001"/>
                    <a:pt x="1440" y="999"/>
                    <a:pt x="1440" y="996"/>
                  </a:cubicBezTo>
                  <a:cubicBezTo>
                    <a:pt x="1440" y="664"/>
                    <a:pt x="1440" y="664"/>
                    <a:pt x="1440" y="664"/>
                  </a:cubicBezTo>
                  <a:cubicBezTo>
                    <a:pt x="1440" y="661"/>
                    <a:pt x="1438" y="659"/>
                    <a:pt x="1435" y="659"/>
                  </a:cubicBezTo>
                  <a:close/>
                  <a:moveTo>
                    <a:pt x="1372" y="2673"/>
                  </a:moveTo>
                  <a:cubicBezTo>
                    <a:pt x="1372" y="2741"/>
                    <a:pt x="1315" y="2796"/>
                    <a:pt x="1245" y="2796"/>
                  </a:cubicBezTo>
                  <a:cubicBezTo>
                    <a:pt x="203" y="2796"/>
                    <a:pt x="203" y="2796"/>
                    <a:pt x="203" y="2796"/>
                  </a:cubicBezTo>
                  <a:cubicBezTo>
                    <a:pt x="133" y="2796"/>
                    <a:pt x="76" y="2741"/>
                    <a:pt x="76" y="2673"/>
                  </a:cubicBezTo>
                  <a:cubicBezTo>
                    <a:pt x="76" y="189"/>
                    <a:pt x="76" y="189"/>
                    <a:pt x="76" y="189"/>
                  </a:cubicBezTo>
                  <a:cubicBezTo>
                    <a:pt x="76" y="121"/>
                    <a:pt x="133" y="66"/>
                    <a:pt x="203" y="66"/>
                  </a:cubicBezTo>
                  <a:cubicBezTo>
                    <a:pt x="342" y="66"/>
                    <a:pt x="342" y="66"/>
                    <a:pt x="342" y="66"/>
                  </a:cubicBezTo>
                  <a:cubicBezTo>
                    <a:pt x="342" y="66"/>
                    <a:pt x="342" y="66"/>
                    <a:pt x="342" y="66"/>
                  </a:cubicBezTo>
                  <a:cubicBezTo>
                    <a:pt x="342" y="66"/>
                    <a:pt x="343" y="66"/>
                    <a:pt x="343" y="66"/>
                  </a:cubicBezTo>
                  <a:cubicBezTo>
                    <a:pt x="351" y="66"/>
                    <a:pt x="357" y="72"/>
                    <a:pt x="357" y="79"/>
                  </a:cubicBezTo>
                  <a:cubicBezTo>
                    <a:pt x="357" y="80"/>
                    <a:pt x="357" y="80"/>
                    <a:pt x="357" y="80"/>
                  </a:cubicBezTo>
                  <a:cubicBezTo>
                    <a:pt x="364" y="80"/>
                    <a:pt x="371" y="84"/>
                    <a:pt x="375" y="90"/>
                  </a:cubicBezTo>
                  <a:cubicBezTo>
                    <a:pt x="383" y="102"/>
                    <a:pt x="387" y="117"/>
                    <a:pt x="387" y="131"/>
                  </a:cubicBezTo>
                  <a:cubicBezTo>
                    <a:pt x="387" y="136"/>
                    <a:pt x="385" y="140"/>
                    <a:pt x="382" y="144"/>
                  </a:cubicBezTo>
                  <a:cubicBezTo>
                    <a:pt x="397" y="158"/>
                    <a:pt x="418" y="166"/>
                    <a:pt x="440" y="166"/>
                  </a:cubicBezTo>
                  <a:cubicBezTo>
                    <a:pt x="1008" y="166"/>
                    <a:pt x="1008" y="166"/>
                    <a:pt x="1008" y="166"/>
                  </a:cubicBezTo>
                  <a:cubicBezTo>
                    <a:pt x="1021" y="166"/>
                    <a:pt x="1033" y="164"/>
                    <a:pt x="1044" y="158"/>
                  </a:cubicBezTo>
                  <a:cubicBezTo>
                    <a:pt x="1041" y="153"/>
                    <a:pt x="1040" y="146"/>
                    <a:pt x="1044" y="139"/>
                  </a:cubicBezTo>
                  <a:cubicBezTo>
                    <a:pt x="1053" y="122"/>
                    <a:pt x="1061" y="105"/>
                    <a:pt x="1068" y="88"/>
                  </a:cubicBezTo>
                  <a:cubicBezTo>
                    <a:pt x="1072" y="78"/>
                    <a:pt x="1081" y="71"/>
                    <a:pt x="1092" y="74"/>
                  </a:cubicBezTo>
                  <a:cubicBezTo>
                    <a:pt x="1094" y="69"/>
                    <a:pt x="1099" y="66"/>
                    <a:pt x="1105" y="66"/>
                  </a:cubicBezTo>
                  <a:cubicBezTo>
                    <a:pt x="1105" y="66"/>
                    <a:pt x="1106" y="66"/>
                    <a:pt x="1106" y="66"/>
                  </a:cubicBezTo>
                  <a:cubicBezTo>
                    <a:pt x="1106" y="66"/>
                    <a:pt x="1106" y="66"/>
                    <a:pt x="1106" y="66"/>
                  </a:cubicBezTo>
                  <a:cubicBezTo>
                    <a:pt x="1245" y="66"/>
                    <a:pt x="1245" y="66"/>
                    <a:pt x="1245" y="66"/>
                  </a:cubicBezTo>
                  <a:cubicBezTo>
                    <a:pt x="1315" y="66"/>
                    <a:pt x="1372" y="121"/>
                    <a:pt x="1372" y="189"/>
                  </a:cubicBezTo>
                  <a:lnTo>
                    <a:pt x="1372" y="2673"/>
                  </a:lnTo>
                  <a:close/>
                </a:path>
              </a:pathLst>
            </a:custGeom>
            <a:solidFill>
              <a:srgbClr val="ECECEC"/>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26" name="Freeform 6"/>
            <p:cNvSpPr>
              <a:spLocks noEditPoints="1"/>
            </p:cNvSpPr>
            <p:nvPr/>
          </p:nvSpPr>
          <p:spPr bwMode="auto">
            <a:xfrm>
              <a:off x="6475413" y="2181225"/>
              <a:ext cx="6053138" cy="12449175"/>
            </a:xfrm>
            <a:custGeom>
              <a:avLst/>
              <a:gdLst>
                <a:gd name="T0" fmla="*/ 1171 w 1370"/>
                <a:gd name="T1" fmla="*/ 0 h 2819"/>
                <a:gd name="T2" fmla="*/ 199 w 1370"/>
                <a:gd name="T3" fmla="*/ 0 h 2819"/>
                <a:gd name="T4" fmla="*/ 0 w 1370"/>
                <a:gd name="T5" fmla="*/ 199 h 2819"/>
                <a:gd name="T6" fmla="*/ 0 w 1370"/>
                <a:gd name="T7" fmla="*/ 2621 h 2819"/>
                <a:gd name="T8" fmla="*/ 199 w 1370"/>
                <a:gd name="T9" fmla="*/ 2819 h 2819"/>
                <a:gd name="T10" fmla="*/ 1171 w 1370"/>
                <a:gd name="T11" fmla="*/ 2819 h 2819"/>
                <a:gd name="T12" fmla="*/ 1370 w 1370"/>
                <a:gd name="T13" fmla="*/ 2621 h 2819"/>
                <a:gd name="T14" fmla="*/ 1370 w 1370"/>
                <a:gd name="T15" fmla="*/ 199 h 2819"/>
                <a:gd name="T16" fmla="*/ 1171 w 1370"/>
                <a:gd name="T17" fmla="*/ 0 h 2819"/>
                <a:gd name="T18" fmla="*/ 1306 w 1370"/>
                <a:gd name="T19" fmla="*/ 2633 h 2819"/>
                <a:gd name="T20" fmla="*/ 1185 w 1370"/>
                <a:gd name="T21" fmla="*/ 2754 h 2819"/>
                <a:gd name="T22" fmla="*/ 186 w 1370"/>
                <a:gd name="T23" fmla="*/ 2754 h 2819"/>
                <a:gd name="T24" fmla="*/ 64 w 1370"/>
                <a:gd name="T25" fmla="*/ 2633 h 2819"/>
                <a:gd name="T26" fmla="*/ 64 w 1370"/>
                <a:gd name="T27" fmla="*/ 187 h 2819"/>
                <a:gd name="T28" fmla="*/ 186 w 1370"/>
                <a:gd name="T29" fmla="*/ 65 h 2819"/>
                <a:gd name="T30" fmla="*/ 319 w 1370"/>
                <a:gd name="T31" fmla="*/ 65 h 2819"/>
                <a:gd name="T32" fmla="*/ 319 w 1370"/>
                <a:gd name="T33" fmla="*/ 65 h 2819"/>
                <a:gd name="T34" fmla="*/ 320 w 1370"/>
                <a:gd name="T35" fmla="*/ 65 h 2819"/>
                <a:gd name="T36" fmla="*/ 334 w 1370"/>
                <a:gd name="T37" fmla="*/ 79 h 2819"/>
                <a:gd name="T38" fmla="*/ 334 w 1370"/>
                <a:gd name="T39" fmla="*/ 79 h 2819"/>
                <a:gd name="T40" fmla="*/ 334 w 1370"/>
                <a:gd name="T41" fmla="*/ 80 h 2819"/>
                <a:gd name="T42" fmla="*/ 334 w 1370"/>
                <a:gd name="T43" fmla="*/ 85 h 2819"/>
                <a:gd name="T44" fmla="*/ 413 w 1370"/>
                <a:gd name="T45" fmla="*/ 165 h 2819"/>
                <a:gd name="T46" fmla="*/ 957 w 1370"/>
                <a:gd name="T47" fmla="*/ 165 h 2819"/>
                <a:gd name="T48" fmla="*/ 1037 w 1370"/>
                <a:gd name="T49" fmla="*/ 85 h 2819"/>
                <a:gd name="T50" fmla="*/ 1037 w 1370"/>
                <a:gd name="T51" fmla="*/ 80 h 2819"/>
                <a:gd name="T52" fmla="*/ 1037 w 1370"/>
                <a:gd name="T53" fmla="*/ 79 h 2819"/>
                <a:gd name="T54" fmla="*/ 1050 w 1370"/>
                <a:gd name="T55" fmla="*/ 65 h 2819"/>
                <a:gd name="T56" fmla="*/ 1051 w 1370"/>
                <a:gd name="T57" fmla="*/ 65 h 2819"/>
                <a:gd name="T58" fmla="*/ 1051 w 1370"/>
                <a:gd name="T59" fmla="*/ 65 h 2819"/>
                <a:gd name="T60" fmla="*/ 1185 w 1370"/>
                <a:gd name="T61" fmla="*/ 65 h 2819"/>
                <a:gd name="T62" fmla="*/ 1306 w 1370"/>
                <a:gd name="T63" fmla="*/ 187 h 2819"/>
                <a:gd name="T64" fmla="*/ 1306 w 1370"/>
                <a:gd name="T65" fmla="*/ 2633 h 2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0" h="2819">
                  <a:moveTo>
                    <a:pt x="1171" y="0"/>
                  </a:moveTo>
                  <a:cubicBezTo>
                    <a:pt x="199" y="0"/>
                    <a:pt x="199" y="0"/>
                    <a:pt x="199" y="0"/>
                  </a:cubicBezTo>
                  <a:cubicBezTo>
                    <a:pt x="89" y="0"/>
                    <a:pt x="0" y="89"/>
                    <a:pt x="0" y="199"/>
                  </a:cubicBezTo>
                  <a:cubicBezTo>
                    <a:pt x="0" y="2621"/>
                    <a:pt x="0" y="2621"/>
                    <a:pt x="0" y="2621"/>
                  </a:cubicBezTo>
                  <a:cubicBezTo>
                    <a:pt x="0" y="2730"/>
                    <a:pt x="89" y="2819"/>
                    <a:pt x="199" y="2819"/>
                  </a:cubicBezTo>
                  <a:cubicBezTo>
                    <a:pt x="1171" y="2819"/>
                    <a:pt x="1171" y="2819"/>
                    <a:pt x="1171" y="2819"/>
                  </a:cubicBezTo>
                  <a:cubicBezTo>
                    <a:pt x="1281" y="2819"/>
                    <a:pt x="1370" y="2730"/>
                    <a:pt x="1370" y="2621"/>
                  </a:cubicBezTo>
                  <a:cubicBezTo>
                    <a:pt x="1370" y="199"/>
                    <a:pt x="1370" y="199"/>
                    <a:pt x="1370" y="199"/>
                  </a:cubicBezTo>
                  <a:cubicBezTo>
                    <a:pt x="1370" y="89"/>
                    <a:pt x="1281" y="0"/>
                    <a:pt x="1171" y="0"/>
                  </a:cubicBezTo>
                  <a:close/>
                  <a:moveTo>
                    <a:pt x="1306" y="2633"/>
                  </a:moveTo>
                  <a:cubicBezTo>
                    <a:pt x="1306" y="2700"/>
                    <a:pt x="1252" y="2754"/>
                    <a:pt x="1185" y="2754"/>
                  </a:cubicBezTo>
                  <a:cubicBezTo>
                    <a:pt x="186" y="2754"/>
                    <a:pt x="186" y="2754"/>
                    <a:pt x="186" y="2754"/>
                  </a:cubicBezTo>
                  <a:cubicBezTo>
                    <a:pt x="119" y="2754"/>
                    <a:pt x="64" y="2700"/>
                    <a:pt x="64" y="2633"/>
                  </a:cubicBezTo>
                  <a:cubicBezTo>
                    <a:pt x="64" y="187"/>
                    <a:pt x="64" y="187"/>
                    <a:pt x="64" y="187"/>
                  </a:cubicBezTo>
                  <a:cubicBezTo>
                    <a:pt x="64" y="120"/>
                    <a:pt x="119" y="65"/>
                    <a:pt x="186" y="65"/>
                  </a:cubicBezTo>
                  <a:cubicBezTo>
                    <a:pt x="319" y="65"/>
                    <a:pt x="319" y="65"/>
                    <a:pt x="319" y="65"/>
                  </a:cubicBezTo>
                  <a:cubicBezTo>
                    <a:pt x="319" y="65"/>
                    <a:pt x="319" y="65"/>
                    <a:pt x="319" y="65"/>
                  </a:cubicBezTo>
                  <a:cubicBezTo>
                    <a:pt x="320" y="65"/>
                    <a:pt x="320" y="65"/>
                    <a:pt x="320" y="65"/>
                  </a:cubicBezTo>
                  <a:cubicBezTo>
                    <a:pt x="328" y="65"/>
                    <a:pt x="334" y="71"/>
                    <a:pt x="334" y="79"/>
                  </a:cubicBezTo>
                  <a:cubicBezTo>
                    <a:pt x="334" y="79"/>
                    <a:pt x="334" y="79"/>
                    <a:pt x="334" y="79"/>
                  </a:cubicBezTo>
                  <a:cubicBezTo>
                    <a:pt x="334" y="80"/>
                    <a:pt x="334" y="80"/>
                    <a:pt x="334" y="80"/>
                  </a:cubicBezTo>
                  <a:cubicBezTo>
                    <a:pt x="334" y="85"/>
                    <a:pt x="334" y="85"/>
                    <a:pt x="334" y="85"/>
                  </a:cubicBezTo>
                  <a:cubicBezTo>
                    <a:pt x="334" y="129"/>
                    <a:pt x="369" y="165"/>
                    <a:pt x="413" y="165"/>
                  </a:cubicBezTo>
                  <a:cubicBezTo>
                    <a:pt x="957" y="165"/>
                    <a:pt x="957" y="165"/>
                    <a:pt x="957" y="165"/>
                  </a:cubicBezTo>
                  <a:cubicBezTo>
                    <a:pt x="1001" y="165"/>
                    <a:pt x="1037" y="129"/>
                    <a:pt x="1037" y="85"/>
                  </a:cubicBezTo>
                  <a:cubicBezTo>
                    <a:pt x="1037" y="80"/>
                    <a:pt x="1037" y="80"/>
                    <a:pt x="1037" y="80"/>
                  </a:cubicBezTo>
                  <a:cubicBezTo>
                    <a:pt x="1037" y="79"/>
                    <a:pt x="1037" y="79"/>
                    <a:pt x="1037" y="79"/>
                  </a:cubicBezTo>
                  <a:cubicBezTo>
                    <a:pt x="1037" y="71"/>
                    <a:pt x="1043" y="65"/>
                    <a:pt x="1050" y="65"/>
                  </a:cubicBezTo>
                  <a:cubicBezTo>
                    <a:pt x="1050" y="65"/>
                    <a:pt x="1051" y="65"/>
                    <a:pt x="1051" y="65"/>
                  </a:cubicBezTo>
                  <a:cubicBezTo>
                    <a:pt x="1051" y="65"/>
                    <a:pt x="1051" y="65"/>
                    <a:pt x="1051" y="65"/>
                  </a:cubicBezTo>
                  <a:cubicBezTo>
                    <a:pt x="1185" y="65"/>
                    <a:pt x="1185" y="65"/>
                    <a:pt x="1185" y="65"/>
                  </a:cubicBezTo>
                  <a:cubicBezTo>
                    <a:pt x="1252" y="65"/>
                    <a:pt x="1306" y="120"/>
                    <a:pt x="1306" y="187"/>
                  </a:cubicBezTo>
                  <a:lnTo>
                    <a:pt x="1306" y="2633"/>
                  </a:lnTo>
                  <a:close/>
                </a:path>
              </a:pathLst>
            </a:custGeom>
            <a:solidFill>
              <a:srgbClr val="FAFAFA"/>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27" name="Freeform 7"/>
            <p:cNvSpPr>
              <a:spLocks noEditPoints="1"/>
            </p:cNvSpPr>
            <p:nvPr/>
          </p:nvSpPr>
          <p:spPr bwMode="auto">
            <a:xfrm>
              <a:off x="8799513" y="2503488"/>
              <a:ext cx="1511300" cy="193675"/>
            </a:xfrm>
            <a:custGeom>
              <a:avLst/>
              <a:gdLst>
                <a:gd name="T0" fmla="*/ 13 w 342"/>
                <a:gd name="T1" fmla="*/ 9 h 44"/>
                <a:gd name="T2" fmla="*/ 0 w 342"/>
                <a:gd name="T3" fmla="*/ 22 h 44"/>
                <a:gd name="T4" fmla="*/ 13 w 342"/>
                <a:gd name="T5" fmla="*/ 35 h 44"/>
                <a:gd name="T6" fmla="*/ 26 w 342"/>
                <a:gd name="T7" fmla="*/ 22 h 44"/>
                <a:gd name="T8" fmla="*/ 13 w 342"/>
                <a:gd name="T9" fmla="*/ 9 h 44"/>
                <a:gd name="T10" fmla="*/ 234 w 342"/>
                <a:gd name="T11" fmla="*/ 13 h 44"/>
                <a:gd name="T12" fmla="*/ 86 w 342"/>
                <a:gd name="T13" fmla="*/ 13 h 44"/>
                <a:gd name="T14" fmla="*/ 77 w 342"/>
                <a:gd name="T15" fmla="*/ 22 h 44"/>
                <a:gd name="T16" fmla="*/ 86 w 342"/>
                <a:gd name="T17" fmla="*/ 31 h 44"/>
                <a:gd name="T18" fmla="*/ 234 w 342"/>
                <a:gd name="T19" fmla="*/ 31 h 44"/>
                <a:gd name="T20" fmla="*/ 243 w 342"/>
                <a:gd name="T21" fmla="*/ 22 h 44"/>
                <a:gd name="T22" fmla="*/ 234 w 342"/>
                <a:gd name="T23" fmla="*/ 13 h 44"/>
                <a:gd name="T24" fmla="*/ 320 w 342"/>
                <a:gd name="T25" fmla="*/ 0 h 44"/>
                <a:gd name="T26" fmla="*/ 298 w 342"/>
                <a:gd name="T27" fmla="*/ 22 h 44"/>
                <a:gd name="T28" fmla="*/ 320 w 342"/>
                <a:gd name="T29" fmla="*/ 44 h 44"/>
                <a:gd name="T30" fmla="*/ 342 w 342"/>
                <a:gd name="T31" fmla="*/ 22 h 44"/>
                <a:gd name="T32" fmla="*/ 320 w 342"/>
                <a:gd name="T3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2" h="44">
                  <a:moveTo>
                    <a:pt x="13" y="9"/>
                  </a:moveTo>
                  <a:cubicBezTo>
                    <a:pt x="6" y="9"/>
                    <a:pt x="0" y="15"/>
                    <a:pt x="0" y="22"/>
                  </a:cubicBezTo>
                  <a:cubicBezTo>
                    <a:pt x="0" y="30"/>
                    <a:pt x="6" y="35"/>
                    <a:pt x="13" y="35"/>
                  </a:cubicBezTo>
                  <a:cubicBezTo>
                    <a:pt x="20" y="35"/>
                    <a:pt x="26" y="30"/>
                    <a:pt x="26" y="22"/>
                  </a:cubicBezTo>
                  <a:cubicBezTo>
                    <a:pt x="26" y="15"/>
                    <a:pt x="20" y="9"/>
                    <a:pt x="13" y="9"/>
                  </a:cubicBezTo>
                  <a:close/>
                  <a:moveTo>
                    <a:pt x="234" y="13"/>
                  </a:moveTo>
                  <a:cubicBezTo>
                    <a:pt x="86" y="13"/>
                    <a:pt x="86" y="13"/>
                    <a:pt x="86" y="13"/>
                  </a:cubicBezTo>
                  <a:cubicBezTo>
                    <a:pt x="81" y="13"/>
                    <a:pt x="77" y="17"/>
                    <a:pt x="77" y="22"/>
                  </a:cubicBezTo>
                  <a:cubicBezTo>
                    <a:pt x="77" y="27"/>
                    <a:pt x="81" y="31"/>
                    <a:pt x="86" y="31"/>
                  </a:cubicBezTo>
                  <a:cubicBezTo>
                    <a:pt x="234" y="31"/>
                    <a:pt x="234" y="31"/>
                    <a:pt x="234" y="31"/>
                  </a:cubicBezTo>
                  <a:cubicBezTo>
                    <a:pt x="239" y="31"/>
                    <a:pt x="243" y="27"/>
                    <a:pt x="243" y="22"/>
                  </a:cubicBezTo>
                  <a:cubicBezTo>
                    <a:pt x="243" y="17"/>
                    <a:pt x="239" y="13"/>
                    <a:pt x="234" y="13"/>
                  </a:cubicBezTo>
                  <a:close/>
                  <a:moveTo>
                    <a:pt x="320" y="0"/>
                  </a:moveTo>
                  <a:cubicBezTo>
                    <a:pt x="308" y="0"/>
                    <a:pt x="298" y="10"/>
                    <a:pt x="298" y="22"/>
                  </a:cubicBezTo>
                  <a:cubicBezTo>
                    <a:pt x="298" y="34"/>
                    <a:pt x="308" y="44"/>
                    <a:pt x="320" y="44"/>
                  </a:cubicBezTo>
                  <a:cubicBezTo>
                    <a:pt x="332" y="44"/>
                    <a:pt x="342" y="34"/>
                    <a:pt x="342" y="22"/>
                  </a:cubicBezTo>
                  <a:cubicBezTo>
                    <a:pt x="342" y="10"/>
                    <a:pt x="332" y="0"/>
                    <a:pt x="320" y="0"/>
                  </a:cubicBezTo>
                  <a:close/>
                </a:path>
              </a:pathLst>
            </a:custGeom>
            <a:solidFill>
              <a:srgbClr val="ECECEC"/>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28" name="Rectangle 8"/>
            <p:cNvSpPr>
              <a:spLocks noChangeArrowheads="1"/>
            </p:cNvSpPr>
            <p:nvPr/>
          </p:nvSpPr>
          <p:spPr bwMode="auto">
            <a:xfrm>
              <a:off x="6369050" y="3294063"/>
              <a:ext cx="106363" cy="96838"/>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sp>
          <p:nvSpPr>
            <p:cNvPr id="29" name="Rectangle 9"/>
            <p:cNvSpPr>
              <a:spLocks noChangeArrowheads="1"/>
            </p:cNvSpPr>
            <p:nvPr/>
          </p:nvSpPr>
          <p:spPr bwMode="auto">
            <a:xfrm>
              <a:off x="12528550" y="3294063"/>
              <a:ext cx="106363" cy="96838"/>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sp>
          <p:nvSpPr>
            <p:cNvPr id="30" name="Rectangle 10"/>
            <p:cNvSpPr>
              <a:spLocks noChangeArrowheads="1"/>
            </p:cNvSpPr>
            <p:nvPr/>
          </p:nvSpPr>
          <p:spPr bwMode="auto">
            <a:xfrm>
              <a:off x="6369050" y="13433425"/>
              <a:ext cx="106363" cy="98425"/>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sp>
          <p:nvSpPr>
            <p:cNvPr id="31" name="Rectangle 11"/>
            <p:cNvSpPr>
              <a:spLocks noChangeArrowheads="1"/>
            </p:cNvSpPr>
            <p:nvPr/>
          </p:nvSpPr>
          <p:spPr bwMode="auto">
            <a:xfrm>
              <a:off x="12528550" y="13433425"/>
              <a:ext cx="106363" cy="98425"/>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grpSp>
      <p:sp>
        <p:nvSpPr>
          <p:cNvPr id="48" name="TextBox 47"/>
          <p:cNvSpPr txBox="1"/>
          <p:nvPr/>
        </p:nvSpPr>
        <p:spPr>
          <a:xfrm>
            <a:off x="1107714" y="4589900"/>
            <a:ext cx="1566970" cy="307777"/>
          </a:xfrm>
          <a:prstGeom prst="rect">
            <a:avLst/>
          </a:prstGeom>
          <a:noFill/>
        </p:spPr>
        <p:txBody>
          <a:bodyPr wrap="square" rtlCol="0">
            <a:spAutoFit/>
          </a:bodyPr>
          <a:lstStyle/>
          <a:p>
            <a:pPr algn="ctr"/>
            <a:r>
              <a:rPr lang="zh-CN" altLang="en-US" b="1" dirty="0">
                <a:solidFill>
                  <a:schemeClr val="accent6">
                    <a:lumMod val="60000"/>
                    <a:lumOff val="40000"/>
                  </a:schemeClr>
                </a:solidFill>
                <a:cs typeface="+mn-ea"/>
                <a:sym typeface="+mn-lt"/>
              </a:rPr>
              <a:t>首页</a:t>
            </a:r>
            <a:endParaRPr lang="en-US" b="1" dirty="0">
              <a:solidFill>
                <a:schemeClr val="accent6">
                  <a:lumMod val="60000"/>
                  <a:lumOff val="40000"/>
                </a:schemeClr>
              </a:solidFill>
              <a:cs typeface="+mn-ea"/>
              <a:sym typeface="+mn-lt"/>
            </a:endParaRPr>
          </a:p>
        </p:txBody>
      </p:sp>
      <p:sp>
        <p:nvSpPr>
          <p:cNvPr id="35" name="TextBox 47"/>
          <p:cNvSpPr txBox="1"/>
          <p:nvPr/>
        </p:nvSpPr>
        <p:spPr>
          <a:xfrm>
            <a:off x="3743614" y="4695735"/>
            <a:ext cx="1566970" cy="307777"/>
          </a:xfrm>
          <a:prstGeom prst="rect">
            <a:avLst/>
          </a:prstGeom>
          <a:noFill/>
        </p:spPr>
        <p:txBody>
          <a:bodyPr wrap="square" rtlCol="0">
            <a:spAutoFit/>
          </a:bodyPr>
          <a:lstStyle/>
          <a:p>
            <a:pPr algn="ctr"/>
            <a:r>
              <a:rPr lang="zh-CN" altLang="en-US" b="1" dirty="0" smtClean="0">
                <a:solidFill>
                  <a:schemeClr val="accent6">
                    <a:lumMod val="75000"/>
                  </a:schemeClr>
                </a:solidFill>
                <a:cs typeface="+mn-ea"/>
                <a:sym typeface="+mn-lt"/>
              </a:rPr>
              <a:t>首页</a:t>
            </a:r>
            <a:r>
              <a:rPr lang="en-US" altLang="zh-CN" b="1" dirty="0" smtClean="0">
                <a:solidFill>
                  <a:schemeClr val="accent6">
                    <a:lumMod val="75000"/>
                  </a:schemeClr>
                </a:solidFill>
                <a:cs typeface="+mn-ea"/>
                <a:sym typeface="+mn-lt"/>
              </a:rPr>
              <a:t>2</a:t>
            </a:r>
            <a:endParaRPr lang="en-US" b="1" dirty="0">
              <a:solidFill>
                <a:schemeClr val="accent6">
                  <a:lumMod val="75000"/>
                </a:schemeClr>
              </a:solidFill>
              <a:cs typeface="+mn-ea"/>
              <a:sym typeface="+mn-lt"/>
            </a:endParaRPr>
          </a:p>
        </p:txBody>
      </p:sp>
      <p:sp>
        <p:nvSpPr>
          <p:cNvPr id="36" name="TextBox 47"/>
          <p:cNvSpPr txBox="1"/>
          <p:nvPr/>
        </p:nvSpPr>
        <p:spPr>
          <a:xfrm>
            <a:off x="6441693" y="4589900"/>
            <a:ext cx="1566970" cy="307777"/>
          </a:xfrm>
          <a:prstGeom prst="rect">
            <a:avLst/>
          </a:prstGeom>
          <a:noFill/>
        </p:spPr>
        <p:txBody>
          <a:bodyPr wrap="square" rtlCol="0">
            <a:spAutoFit/>
          </a:bodyPr>
          <a:lstStyle/>
          <a:p>
            <a:pPr algn="ctr"/>
            <a:r>
              <a:rPr lang="zh-CN" altLang="en-US" b="1" dirty="0" smtClean="0">
                <a:solidFill>
                  <a:schemeClr val="accent6">
                    <a:lumMod val="60000"/>
                    <a:lumOff val="40000"/>
                  </a:schemeClr>
                </a:solidFill>
                <a:cs typeface="+mn-ea"/>
                <a:sym typeface="+mn-lt"/>
              </a:rPr>
              <a:t>发布页面</a:t>
            </a:r>
            <a:endParaRPr lang="en-US" b="1" dirty="0">
              <a:solidFill>
                <a:schemeClr val="accent6">
                  <a:lumMod val="60000"/>
                  <a:lumOff val="40000"/>
                </a:schemeClr>
              </a:solidFill>
              <a:cs typeface="+mn-ea"/>
              <a:sym typeface="+mn-lt"/>
            </a:endParaRPr>
          </a:p>
        </p:txBody>
      </p:sp>
    </p:spTree>
    <p:extLst>
      <p:ext uri="{BB962C8B-B14F-4D97-AF65-F5344CB8AC3E}">
        <p14:creationId xmlns:p14="http://schemas.microsoft.com/office/powerpoint/2010/main" val="272559790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商务扁平化简约品牌推广商业计划书PPT模板"/>
</p:tagLst>
</file>

<file path=ppt/tags/tag2.xml><?xml version="1.0" encoding="utf-8"?>
<p:tagLst xmlns:a="http://schemas.openxmlformats.org/drawingml/2006/main" xmlns:r="http://schemas.openxmlformats.org/officeDocument/2006/relationships" xmlns:p="http://schemas.openxmlformats.org/presentationml/2006/main">
  <p:tag name="ISLIDE.DIAGRAM" val="f47a943a-ed01-4833-bdfd-bba591e62f8d"/>
</p:tagLst>
</file>

<file path=ppt/tags/tag3.xml><?xml version="1.0" encoding="utf-8"?>
<p:tagLst xmlns:a="http://schemas.openxmlformats.org/drawingml/2006/main" xmlns:r="http://schemas.openxmlformats.org/officeDocument/2006/relationships" xmlns:p="http://schemas.openxmlformats.org/presentationml/2006/main">
  <p:tag name="ISLIDE.DIAGRAM" val="58c749db-655f-41e5-8bf1-2a9549889c2a"/>
</p:tagLst>
</file>

<file path=ppt/theme/theme1.xml><?xml version="1.0" encoding="utf-8"?>
<a:theme xmlns:a="http://schemas.openxmlformats.org/drawingml/2006/main" name="包图主题2">
  <a:themeElements>
    <a:clrScheme name="自定义 37">
      <a:dk1>
        <a:sysClr val="windowText" lastClr="000000"/>
      </a:dk1>
      <a:lt1>
        <a:sysClr val="window" lastClr="FFFFFF"/>
      </a:lt1>
      <a:dk2>
        <a:srgbClr val="44546A"/>
      </a:dk2>
      <a:lt2>
        <a:srgbClr val="E7E6E6"/>
      </a:lt2>
      <a:accent1>
        <a:srgbClr val="394754"/>
      </a:accent1>
      <a:accent2>
        <a:srgbClr val="00939F"/>
      </a:accent2>
      <a:accent3>
        <a:srgbClr val="F6AA26"/>
      </a:accent3>
      <a:accent4>
        <a:srgbClr val="EA552B"/>
      </a:accent4>
      <a:accent5>
        <a:srgbClr val="956134"/>
      </a:accent5>
      <a:accent6>
        <a:srgbClr val="394754"/>
      </a:accent6>
      <a:hlink>
        <a:srgbClr val="00939F"/>
      </a:hlink>
      <a:folHlink>
        <a:srgbClr val="F6AA26"/>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包图主题2</Template>
  <TotalTime>994</TotalTime>
  <Words>2430</Words>
  <Application>Microsoft Office PowerPoint</Application>
  <PresentationFormat>全屏显示(16:9)</PresentationFormat>
  <Paragraphs>350</Paragraphs>
  <Slides>44</Slides>
  <Notes>44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44</vt:i4>
      </vt:variant>
    </vt:vector>
  </HeadingPairs>
  <TitlesOfParts>
    <vt:vector size="56" baseType="lpstr">
      <vt:lpstr>等线</vt:lpstr>
      <vt:lpstr>时尚中黑简体</vt:lpstr>
      <vt:lpstr>宋体</vt:lpstr>
      <vt:lpstr>微软雅黑</vt:lpstr>
      <vt:lpstr>Agency FB</vt:lpstr>
      <vt:lpstr>Arial</vt:lpstr>
      <vt:lpstr>Arial Rounded MT Bold</vt:lpstr>
      <vt:lpstr>Calibri</vt:lpstr>
      <vt:lpstr>Impact</vt:lpstr>
      <vt:lpstr>Segoe UI</vt:lpstr>
      <vt:lpstr>Wingdings</vt:lpstr>
      <vt:lpstr>包图主题2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商务扁平化简约品牌推广商业计划书PPT模板</dc:title>
  <dc:creator>EiTin</dc:creator>
  <cp:lastModifiedBy>ss</cp:lastModifiedBy>
  <cp:revision>122</cp:revision>
  <dcterms:created xsi:type="dcterms:W3CDTF">2017-09-14T02:23:06Z</dcterms:created>
  <dcterms:modified xsi:type="dcterms:W3CDTF">2018-12-27T04:41:05Z</dcterms:modified>
</cp:coreProperties>
</file>